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1750" r:id="rId2"/>
    <p:sldId id="2391" r:id="rId3"/>
    <p:sldId id="2392" r:id="rId4"/>
    <p:sldId id="2400" r:id="rId5"/>
    <p:sldId id="2393" r:id="rId6"/>
    <p:sldId id="2399" r:id="rId7"/>
    <p:sldId id="2394" r:id="rId8"/>
    <p:sldId id="2395" r:id="rId9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B8DE25C-F8A1-E2ED-2BA1-455CCCD84C51}" name="Jorge Alejandro Hidalgo López" initials="JH" userId="S::jhidalgo@icafe.cr::165ae0b1-4c40-4a51-b33d-0577af1465f0" providerId="AD"/>
  <p188:author id="{AE95C884-D084-C9DC-0CCA-D1FDF7D8394A}" name="MARIA VALERIA CORTES ARGUEDAS" initials="MC" userId="S::mcortesa@ulicori.net::8ca958ba-f199-46ff-81f1-9e8308162b65" providerId="AD"/>
  <p188:author id="{D3BC1BEE-A921-8A99-EEBF-820515B07BA4}" name="Alcides Quirós Madrigal" initials="AQ" userId="S::aquiros@icafe.cr::563ef6b0-44ac-4dc2-bb80-7730568c18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07B"/>
    <a:srgbClr val="499057"/>
    <a:srgbClr val="83A589"/>
    <a:srgbClr val="6DA679"/>
    <a:srgbClr val="FFFFFF"/>
    <a:srgbClr val="008080"/>
    <a:srgbClr val="C00000"/>
    <a:srgbClr val="648F6C"/>
    <a:srgbClr val="FF66FF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6CC8B7-9BFB-4F53-9D3D-85BBB025AD4E}" v="17" dt="2025-07-22T17:18:31.0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8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arlos Castillo Molina" userId="3321f39d-c43d-4dc1-aab8-e37c264880eb" providerId="ADAL" clId="{CD6CC8B7-9BFB-4F53-9D3D-85BBB025AD4E}"/>
    <pc:docChg chg="undo custSel addSld delSld modSld">
      <pc:chgData name="Juan Carlos Castillo Molina" userId="3321f39d-c43d-4dc1-aab8-e37c264880eb" providerId="ADAL" clId="{CD6CC8B7-9BFB-4F53-9D3D-85BBB025AD4E}" dt="2025-07-22T17:18:49.653" v="201" actId="14100"/>
      <pc:docMkLst>
        <pc:docMk/>
      </pc:docMkLst>
      <pc:sldChg chg="delSp modSp mod">
        <pc:chgData name="Juan Carlos Castillo Molina" userId="3321f39d-c43d-4dc1-aab8-e37c264880eb" providerId="ADAL" clId="{CD6CC8B7-9BFB-4F53-9D3D-85BBB025AD4E}" dt="2025-07-22T14:26:33.415" v="5" actId="14100"/>
        <pc:sldMkLst>
          <pc:docMk/>
          <pc:sldMk cId="2794951255" sldId="1750"/>
        </pc:sldMkLst>
        <pc:spChg chg="del mod">
          <ac:chgData name="Juan Carlos Castillo Molina" userId="3321f39d-c43d-4dc1-aab8-e37c264880eb" providerId="ADAL" clId="{CD6CC8B7-9BFB-4F53-9D3D-85BBB025AD4E}" dt="2025-07-22T14:26:26.772" v="1" actId="478"/>
          <ac:spMkLst>
            <pc:docMk/>
            <pc:sldMk cId="2794951255" sldId="1750"/>
            <ac:spMk id="6" creationId="{0CCEF233-5006-5005-5ADA-DB4BF1430D23}"/>
          </ac:spMkLst>
        </pc:spChg>
        <pc:spChg chg="mod">
          <ac:chgData name="Juan Carlos Castillo Molina" userId="3321f39d-c43d-4dc1-aab8-e37c264880eb" providerId="ADAL" clId="{CD6CC8B7-9BFB-4F53-9D3D-85BBB025AD4E}" dt="2025-07-22T14:26:33.415" v="5" actId="14100"/>
          <ac:spMkLst>
            <pc:docMk/>
            <pc:sldMk cId="2794951255" sldId="1750"/>
            <ac:spMk id="7" creationId="{3071343C-7329-FA2B-6A24-367A0C259788}"/>
          </ac:spMkLst>
        </pc:spChg>
      </pc:sldChg>
      <pc:sldChg chg="addSp delSp modSp mod">
        <pc:chgData name="Juan Carlos Castillo Molina" userId="3321f39d-c43d-4dc1-aab8-e37c264880eb" providerId="ADAL" clId="{CD6CC8B7-9BFB-4F53-9D3D-85BBB025AD4E}" dt="2025-07-22T17:07:49.969" v="178" actId="14100"/>
        <pc:sldMkLst>
          <pc:docMk/>
          <pc:sldMk cId="2013504756" sldId="2391"/>
        </pc:sldMkLst>
        <pc:spChg chg="mod">
          <ac:chgData name="Juan Carlos Castillo Molina" userId="3321f39d-c43d-4dc1-aab8-e37c264880eb" providerId="ADAL" clId="{CD6CC8B7-9BFB-4F53-9D3D-85BBB025AD4E}" dt="2025-07-22T14:34:08.758" v="18" actId="20577"/>
          <ac:spMkLst>
            <pc:docMk/>
            <pc:sldMk cId="2013504756" sldId="2391"/>
            <ac:spMk id="10" creationId="{9E7255E1-6B42-980D-5C05-1EBB56E41197}"/>
          </ac:spMkLst>
        </pc:spChg>
        <pc:graphicFrameChg chg="add del mod modGraphic">
          <ac:chgData name="Juan Carlos Castillo Molina" userId="3321f39d-c43d-4dc1-aab8-e37c264880eb" providerId="ADAL" clId="{CD6CC8B7-9BFB-4F53-9D3D-85BBB025AD4E}" dt="2025-07-22T16:55:34.388" v="168" actId="478"/>
          <ac:graphicFrameMkLst>
            <pc:docMk/>
            <pc:sldMk cId="2013504756" sldId="2391"/>
            <ac:graphicFrameMk id="2" creationId="{D7B9DAB2-AA31-A9B7-7A55-2D3CB34BC692}"/>
          </ac:graphicFrameMkLst>
        </pc:graphicFrameChg>
        <pc:graphicFrameChg chg="add del mod modGraphic">
          <ac:chgData name="Juan Carlos Castillo Molina" userId="3321f39d-c43d-4dc1-aab8-e37c264880eb" providerId="ADAL" clId="{CD6CC8B7-9BFB-4F53-9D3D-85BBB025AD4E}" dt="2025-07-22T17:07:42.133" v="175" actId="478"/>
          <ac:graphicFrameMkLst>
            <pc:docMk/>
            <pc:sldMk cId="2013504756" sldId="2391"/>
            <ac:graphicFrameMk id="3" creationId="{3BF5074A-7978-F909-F785-EEB6677834D4}"/>
          </ac:graphicFrameMkLst>
        </pc:graphicFrameChg>
        <pc:graphicFrameChg chg="add mod modGraphic">
          <ac:chgData name="Juan Carlos Castillo Molina" userId="3321f39d-c43d-4dc1-aab8-e37c264880eb" providerId="ADAL" clId="{CD6CC8B7-9BFB-4F53-9D3D-85BBB025AD4E}" dt="2025-07-22T17:07:49.969" v="178" actId="14100"/>
          <ac:graphicFrameMkLst>
            <pc:docMk/>
            <pc:sldMk cId="2013504756" sldId="2391"/>
            <ac:graphicFrameMk id="5" creationId="{D3438AC0-74F2-6B65-107C-9760DC5935F6}"/>
          </ac:graphicFrameMkLst>
        </pc:graphicFrameChg>
        <pc:graphicFrameChg chg="del">
          <ac:chgData name="Juan Carlos Castillo Molina" userId="3321f39d-c43d-4dc1-aab8-e37c264880eb" providerId="ADAL" clId="{CD6CC8B7-9BFB-4F53-9D3D-85BBB025AD4E}" dt="2025-07-22T14:33:43.986" v="6" actId="478"/>
          <ac:graphicFrameMkLst>
            <pc:docMk/>
            <pc:sldMk cId="2013504756" sldId="2391"/>
            <ac:graphicFrameMk id="12" creationId="{622F6356-B0ED-C448-A23B-FF1528FD87FF}"/>
          </ac:graphicFrameMkLst>
        </pc:graphicFrameChg>
      </pc:sldChg>
      <pc:sldChg chg="addSp delSp modSp mod">
        <pc:chgData name="Juan Carlos Castillo Molina" userId="3321f39d-c43d-4dc1-aab8-e37c264880eb" providerId="ADAL" clId="{CD6CC8B7-9BFB-4F53-9D3D-85BBB025AD4E}" dt="2025-07-22T14:56:11.017" v="88" actId="20577"/>
        <pc:sldMkLst>
          <pc:docMk/>
          <pc:sldMk cId="2143556177" sldId="2392"/>
        </pc:sldMkLst>
        <pc:spChg chg="mod">
          <ac:chgData name="Juan Carlos Castillo Molina" userId="3321f39d-c43d-4dc1-aab8-e37c264880eb" providerId="ADAL" clId="{CD6CC8B7-9BFB-4F53-9D3D-85BBB025AD4E}" dt="2025-07-22T14:56:11.017" v="88" actId="20577"/>
          <ac:spMkLst>
            <pc:docMk/>
            <pc:sldMk cId="2143556177" sldId="2392"/>
            <ac:spMk id="3" creationId="{44357FE2-C0DD-51B5-DBF7-08E6B40524A1}"/>
          </ac:spMkLst>
        </pc:spChg>
        <pc:spChg chg="mod">
          <ac:chgData name="Juan Carlos Castillo Molina" userId="3321f39d-c43d-4dc1-aab8-e37c264880eb" providerId="ADAL" clId="{CD6CC8B7-9BFB-4F53-9D3D-85BBB025AD4E}" dt="2025-07-22T14:34:22.133" v="26" actId="20577"/>
          <ac:spMkLst>
            <pc:docMk/>
            <pc:sldMk cId="2143556177" sldId="2392"/>
            <ac:spMk id="5" creationId="{DE9503A1-320C-03A1-B975-8A5D10F59424}"/>
          </ac:spMkLst>
        </pc:spChg>
        <pc:graphicFrameChg chg="del">
          <ac:chgData name="Juan Carlos Castillo Molina" userId="3321f39d-c43d-4dc1-aab8-e37c264880eb" providerId="ADAL" clId="{CD6CC8B7-9BFB-4F53-9D3D-85BBB025AD4E}" dt="2025-07-22T14:40:46.216" v="39" actId="478"/>
          <ac:graphicFrameMkLst>
            <pc:docMk/>
            <pc:sldMk cId="2143556177" sldId="2392"/>
            <ac:graphicFrameMk id="6" creationId="{84C256A9-20DA-5809-95AB-7B125E827678}"/>
          </ac:graphicFrameMkLst>
        </pc:graphicFrameChg>
        <pc:graphicFrameChg chg="del">
          <ac:chgData name="Juan Carlos Castillo Molina" userId="3321f39d-c43d-4dc1-aab8-e37c264880eb" providerId="ADAL" clId="{CD6CC8B7-9BFB-4F53-9D3D-85BBB025AD4E}" dt="2025-07-22T14:55:13.466" v="67" actId="478"/>
          <ac:graphicFrameMkLst>
            <pc:docMk/>
            <pc:sldMk cId="2143556177" sldId="2392"/>
            <ac:graphicFrameMk id="7" creationId="{A22F6AF5-E140-CFD6-B7F9-EB9D1B35CF4F}"/>
          </ac:graphicFrameMkLst>
        </pc:graphicFrameChg>
        <pc:graphicFrameChg chg="add mod modGraphic">
          <ac:chgData name="Juan Carlos Castillo Molina" userId="3321f39d-c43d-4dc1-aab8-e37c264880eb" providerId="ADAL" clId="{CD6CC8B7-9BFB-4F53-9D3D-85BBB025AD4E}" dt="2025-07-22T14:55:11.249" v="66" actId="14100"/>
          <ac:graphicFrameMkLst>
            <pc:docMk/>
            <pc:sldMk cId="2143556177" sldId="2392"/>
            <ac:graphicFrameMk id="9" creationId="{5DF8C712-0912-DF3C-65C0-E3694FB3B4E3}"/>
          </ac:graphicFrameMkLst>
        </pc:graphicFrameChg>
        <pc:graphicFrameChg chg="add mod modGraphic">
          <ac:chgData name="Juan Carlos Castillo Molina" userId="3321f39d-c43d-4dc1-aab8-e37c264880eb" providerId="ADAL" clId="{CD6CC8B7-9BFB-4F53-9D3D-85BBB025AD4E}" dt="2025-07-22T14:55:34.004" v="72" actId="1076"/>
          <ac:graphicFrameMkLst>
            <pc:docMk/>
            <pc:sldMk cId="2143556177" sldId="2392"/>
            <ac:graphicFrameMk id="10" creationId="{DCAA6DD9-B3B4-C69E-42D6-02C66B0DFE48}"/>
          </ac:graphicFrameMkLst>
        </pc:graphicFrameChg>
        <pc:picChg chg="mod">
          <ac:chgData name="Juan Carlos Castillo Molina" userId="3321f39d-c43d-4dc1-aab8-e37c264880eb" providerId="ADAL" clId="{CD6CC8B7-9BFB-4F53-9D3D-85BBB025AD4E}" dt="2025-07-22T14:55:34.689" v="73" actId="1076"/>
          <ac:picMkLst>
            <pc:docMk/>
            <pc:sldMk cId="2143556177" sldId="2392"/>
            <ac:picMk id="11" creationId="{C8107658-711C-658D-5920-784AD778D762}"/>
          </ac:picMkLst>
        </pc:picChg>
      </pc:sldChg>
      <pc:sldChg chg="addSp delSp modSp mod">
        <pc:chgData name="Juan Carlos Castillo Molina" userId="3321f39d-c43d-4dc1-aab8-e37c264880eb" providerId="ADAL" clId="{CD6CC8B7-9BFB-4F53-9D3D-85BBB025AD4E}" dt="2025-07-22T15:46:15.785" v="159"/>
        <pc:sldMkLst>
          <pc:docMk/>
          <pc:sldMk cId="3557588461" sldId="2393"/>
        </pc:sldMkLst>
        <pc:spChg chg="mod">
          <ac:chgData name="Juan Carlos Castillo Molina" userId="3321f39d-c43d-4dc1-aab8-e37c264880eb" providerId="ADAL" clId="{CD6CC8B7-9BFB-4F53-9D3D-85BBB025AD4E}" dt="2025-07-22T14:40:41.289" v="38" actId="20577"/>
          <ac:spMkLst>
            <pc:docMk/>
            <pc:sldMk cId="3557588461" sldId="2393"/>
            <ac:spMk id="4" creationId="{211C1661-058F-6394-4888-11697BCB6850}"/>
          </ac:spMkLst>
        </pc:spChg>
        <pc:graphicFrameChg chg="del">
          <ac:chgData name="Juan Carlos Castillo Molina" userId="3321f39d-c43d-4dc1-aab8-e37c264880eb" providerId="ADAL" clId="{CD6CC8B7-9BFB-4F53-9D3D-85BBB025AD4E}" dt="2025-07-22T14:40:14.462" v="28" actId="478"/>
          <ac:graphicFrameMkLst>
            <pc:docMk/>
            <pc:sldMk cId="3557588461" sldId="2393"/>
            <ac:graphicFrameMk id="5" creationId="{5DE2D37B-E375-544E-858B-F7AAFDB0BB4F}"/>
          </ac:graphicFrameMkLst>
        </pc:graphicFrameChg>
        <pc:graphicFrameChg chg="add mod modGraphic">
          <ac:chgData name="Juan Carlos Castillo Molina" userId="3321f39d-c43d-4dc1-aab8-e37c264880eb" providerId="ADAL" clId="{CD6CC8B7-9BFB-4F53-9D3D-85BBB025AD4E}" dt="2025-07-22T15:46:15.785" v="159"/>
          <ac:graphicFrameMkLst>
            <pc:docMk/>
            <pc:sldMk cId="3557588461" sldId="2393"/>
            <ac:graphicFrameMk id="6" creationId="{2365FA2A-AB57-10A3-174C-E29FADA0F4AA}"/>
          </ac:graphicFrameMkLst>
        </pc:graphicFrameChg>
      </pc:sldChg>
      <pc:sldChg chg="addSp delSp modSp mod">
        <pc:chgData name="Juan Carlos Castillo Molina" userId="3321f39d-c43d-4dc1-aab8-e37c264880eb" providerId="ADAL" clId="{CD6CC8B7-9BFB-4F53-9D3D-85BBB025AD4E}" dt="2025-07-22T14:59:26.127" v="104"/>
        <pc:sldMkLst>
          <pc:docMk/>
          <pc:sldMk cId="1333236092" sldId="2394"/>
        </pc:sldMkLst>
        <pc:spChg chg="mod">
          <ac:chgData name="Juan Carlos Castillo Molina" userId="3321f39d-c43d-4dc1-aab8-e37c264880eb" providerId="ADAL" clId="{CD6CC8B7-9BFB-4F53-9D3D-85BBB025AD4E}" dt="2025-07-22T14:59:22.098" v="103" actId="20577"/>
          <ac:spMkLst>
            <pc:docMk/>
            <pc:sldMk cId="1333236092" sldId="2394"/>
            <ac:spMk id="4" creationId="{EB64F95F-9BFD-A573-5ADC-862563D740B7}"/>
          </ac:spMkLst>
        </pc:spChg>
        <pc:graphicFrameChg chg="del">
          <ac:chgData name="Juan Carlos Castillo Molina" userId="3321f39d-c43d-4dc1-aab8-e37c264880eb" providerId="ADAL" clId="{CD6CC8B7-9BFB-4F53-9D3D-85BBB025AD4E}" dt="2025-07-22T14:56:31.585" v="90" actId="478"/>
          <ac:graphicFrameMkLst>
            <pc:docMk/>
            <pc:sldMk cId="1333236092" sldId="2394"/>
            <ac:graphicFrameMk id="5" creationId="{00625369-BA75-7F6F-ADBB-6166F69B0AAA}"/>
          </ac:graphicFrameMkLst>
        </pc:graphicFrameChg>
        <pc:graphicFrameChg chg="del">
          <ac:chgData name="Juan Carlos Castillo Molina" userId="3321f39d-c43d-4dc1-aab8-e37c264880eb" providerId="ADAL" clId="{CD6CC8B7-9BFB-4F53-9D3D-85BBB025AD4E}" dt="2025-07-22T14:58:58.653" v="94" actId="478"/>
          <ac:graphicFrameMkLst>
            <pc:docMk/>
            <pc:sldMk cId="1333236092" sldId="2394"/>
            <ac:graphicFrameMk id="6" creationId="{022B0E5F-ABCC-93BD-D768-0180B2D34C7F}"/>
          </ac:graphicFrameMkLst>
        </pc:graphicFrameChg>
        <pc:graphicFrameChg chg="add mod modGraphic">
          <ac:chgData name="Juan Carlos Castillo Molina" userId="3321f39d-c43d-4dc1-aab8-e37c264880eb" providerId="ADAL" clId="{CD6CC8B7-9BFB-4F53-9D3D-85BBB025AD4E}" dt="2025-07-22T14:58:57.298" v="93" actId="14100"/>
          <ac:graphicFrameMkLst>
            <pc:docMk/>
            <pc:sldMk cId="1333236092" sldId="2394"/>
            <ac:graphicFrameMk id="7" creationId="{57DB6B00-8307-B061-2531-0AFBC30BF303}"/>
          </ac:graphicFrameMkLst>
        </pc:graphicFrameChg>
        <pc:graphicFrameChg chg="add mod">
          <ac:chgData name="Juan Carlos Castillo Molina" userId="3321f39d-c43d-4dc1-aab8-e37c264880eb" providerId="ADAL" clId="{CD6CC8B7-9BFB-4F53-9D3D-85BBB025AD4E}" dt="2025-07-22T14:59:26.127" v="104"/>
          <ac:graphicFrameMkLst>
            <pc:docMk/>
            <pc:sldMk cId="1333236092" sldId="2394"/>
            <ac:graphicFrameMk id="8" creationId="{7C91938B-C033-45A8-B772-192C7F469E4B}"/>
          </ac:graphicFrameMkLst>
        </pc:graphicFrameChg>
      </pc:sldChg>
      <pc:sldChg chg="addSp delSp modSp mod">
        <pc:chgData name="Juan Carlos Castillo Molina" userId="3321f39d-c43d-4dc1-aab8-e37c264880eb" providerId="ADAL" clId="{CD6CC8B7-9BFB-4F53-9D3D-85BBB025AD4E}" dt="2025-07-22T17:18:49.653" v="201" actId="14100"/>
        <pc:sldMkLst>
          <pc:docMk/>
          <pc:sldMk cId="371597856" sldId="2395"/>
        </pc:sldMkLst>
        <pc:spChg chg="mod">
          <ac:chgData name="Juan Carlos Castillo Molina" userId="3321f39d-c43d-4dc1-aab8-e37c264880eb" providerId="ADAL" clId="{CD6CC8B7-9BFB-4F53-9D3D-85BBB025AD4E}" dt="2025-07-22T17:18:33.300" v="194" actId="20577"/>
          <ac:spMkLst>
            <pc:docMk/>
            <pc:sldMk cId="371597856" sldId="2395"/>
            <ac:spMk id="3" creationId="{BD59D6AE-581F-1182-D394-B4BDCD87FE09}"/>
          </ac:spMkLst>
        </pc:spChg>
        <pc:spChg chg="mod">
          <ac:chgData name="Juan Carlos Castillo Molina" userId="3321f39d-c43d-4dc1-aab8-e37c264880eb" providerId="ADAL" clId="{CD6CC8B7-9BFB-4F53-9D3D-85BBB025AD4E}" dt="2025-07-22T15:00:57.573" v="114" actId="20577"/>
          <ac:spMkLst>
            <pc:docMk/>
            <pc:sldMk cId="371597856" sldId="2395"/>
            <ac:spMk id="4" creationId="{7B580CF2-C169-E5E8-677A-BEB67269D811}"/>
          </ac:spMkLst>
        </pc:spChg>
        <pc:graphicFrameChg chg="del">
          <ac:chgData name="Juan Carlos Castillo Molina" userId="3321f39d-c43d-4dc1-aab8-e37c264880eb" providerId="ADAL" clId="{CD6CC8B7-9BFB-4F53-9D3D-85BBB025AD4E}" dt="2025-07-22T14:59:32.457" v="105" actId="478"/>
          <ac:graphicFrameMkLst>
            <pc:docMk/>
            <pc:sldMk cId="371597856" sldId="2395"/>
            <ac:graphicFrameMk id="5" creationId="{431B6EEE-D8A3-2F07-F17B-288A118C4436}"/>
          </ac:graphicFrameMkLst>
        </pc:graphicFrameChg>
        <pc:graphicFrameChg chg="add mod modGraphic">
          <ac:chgData name="Juan Carlos Castillo Molina" userId="3321f39d-c43d-4dc1-aab8-e37c264880eb" providerId="ADAL" clId="{CD6CC8B7-9BFB-4F53-9D3D-85BBB025AD4E}" dt="2025-07-22T17:18:49.653" v="201" actId="14100"/>
          <ac:graphicFrameMkLst>
            <pc:docMk/>
            <pc:sldMk cId="371597856" sldId="2395"/>
            <ac:graphicFrameMk id="5" creationId="{5251250A-DAB9-CB95-9093-3CF3810E78E0}"/>
          </ac:graphicFrameMkLst>
        </pc:graphicFrameChg>
        <pc:graphicFrameChg chg="add del mod modGraphic">
          <ac:chgData name="Juan Carlos Castillo Molina" userId="3321f39d-c43d-4dc1-aab8-e37c264880eb" providerId="ADAL" clId="{CD6CC8B7-9BFB-4F53-9D3D-85BBB025AD4E}" dt="2025-07-22T17:08:28.773" v="192" actId="478"/>
          <ac:graphicFrameMkLst>
            <pc:docMk/>
            <pc:sldMk cId="371597856" sldId="2395"/>
            <ac:graphicFrameMk id="6" creationId="{805776C6-8695-32D3-F04D-A4A02FABB768}"/>
          </ac:graphicFrameMkLst>
        </pc:graphicFrameChg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126287371" sldId="2396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3423842240" sldId="2397"/>
        </pc:sldMkLst>
      </pc:sldChg>
      <pc:sldChg chg="del">
        <pc:chgData name="Juan Carlos Castillo Molina" userId="3321f39d-c43d-4dc1-aab8-e37c264880eb" providerId="ADAL" clId="{CD6CC8B7-9BFB-4F53-9D3D-85BBB025AD4E}" dt="2025-07-22T14:56:26.558" v="89" actId="47"/>
        <pc:sldMkLst>
          <pc:docMk/>
          <pc:sldMk cId="1937110306" sldId="2398"/>
        </pc:sldMkLst>
      </pc:sldChg>
      <pc:sldChg chg="addSp delSp modSp add mod">
        <pc:chgData name="Juan Carlos Castillo Molina" userId="3321f39d-c43d-4dc1-aab8-e37c264880eb" providerId="ADAL" clId="{CD6CC8B7-9BFB-4F53-9D3D-85BBB025AD4E}" dt="2025-07-22T14:45:40.105" v="54" actId="20577"/>
        <pc:sldMkLst>
          <pc:docMk/>
          <pc:sldMk cId="208528483" sldId="2399"/>
        </pc:sldMkLst>
        <pc:spChg chg="mod">
          <ac:chgData name="Juan Carlos Castillo Molina" userId="3321f39d-c43d-4dc1-aab8-e37c264880eb" providerId="ADAL" clId="{CD6CC8B7-9BFB-4F53-9D3D-85BBB025AD4E}" dt="2025-07-22T14:45:15.688" v="43" actId="20577"/>
          <ac:spMkLst>
            <pc:docMk/>
            <pc:sldMk cId="208528483" sldId="2399"/>
            <ac:spMk id="3" creationId="{CC111146-CE6D-9B3D-BD7D-4041C175D154}"/>
          </ac:spMkLst>
        </pc:spChg>
        <pc:spChg chg="mod">
          <ac:chgData name="Juan Carlos Castillo Molina" userId="3321f39d-c43d-4dc1-aab8-e37c264880eb" providerId="ADAL" clId="{CD6CC8B7-9BFB-4F53-9D3D-85BBB025AD4E}" dt="2025-07-22T14:45:40.105" v="54" actId="20577"/>
          <ac:spMkLst>
            <pc:docMk/>
            <pc:sldMk cId="208528483" sldId="2399"/>
            <ac:spMk id="4" creationId="{40247301-45D5-C4F6-D04D-710A275720CE}"/>
          </ac:spMkLst>
        </pc:spChg>
        <pc:graphicFrameChg chg="del">
          <ac:chgData name="Juan Carlos Castillo Molina" userId="3321f39d-c43d-4dc1-aab8-e37c264880eb" providerId="ADAL" clId="{CD6CC8B7-9BFB-4F53-9D3D-85BBB025AD4E}" dt="2025-07-22T14:45:18.315" v="44" actId="478"/>
          <ac:graphicFrameMkLst>
            <pc:docMk/>
            <pc:sldMk cId="208528483" sldId="2399"/>
            <ac:graphicFrameMk id="5" creationId="{62D75B13-B6B1-1EE1-F274-06BC9375C57E}"/>
          </ac:graphicFrameMkLst>
        </pc:graphicFrameChg>
        <pc:graphicFrameChg chg="add mod modGraphic">
          <ac:chgData name="Juan Carlos Castillo Molina" userId="3321f39d-c43d-4dc1-aab8-e37c264880eb" providerId="ADAL" clId="{CD6CC8B7-9BFB-4F53-9D3D-85BBB025AD4E}" dt="2025-07-22T14:45:37.944" v="51" actId="1076"/>
          <ac:graphicFrameMkLst>
            <pc:docMk/>
            <pc:sldMk cId="208528483" sldId="2399"/>
            <ac:graphicFrameMk id="6" creationId="{75D5D8A7-930E-B100-9622-4527887411CB}"/>
          </ac:graphicFrameMkLst>
        </pc:graphicFrameChg>
      </pc:sldChg>
      <pc:sldChg chg="addSp delSp modSp add mod">
        <pc:chgData name="Juan Carlos Castillo Molina" userId="3321f39d-c43d-4dc1-aab8-e37c264880eb" providerId="ADAL" clId="{CD6CC8B7-9BFB-4F53-9D3D-85BBB025AD4E}" dt="2025-07-22T15:02:59.894" v="156" actId="20577"/>
        <pc:sldMkLst>
          <pc:docMk/>
          <pc:sldMk cId="3792064127" sldId="2400"/>
        </pc:sldMkLst>
        <pc:spChg chg="mod">
          <ac:chgData name="Juan Carlos Castillo Molina" userId="3321f39d-c43d-4dc1-aab8-e37c264880eb" providerId="ADAL" clId="{CD6CC8B7-9BFB-4F53-9D3D-85BBB025AD4E}" dt="2025-07-22T14:50:02.853" v="62" actId="20577"/>
          <ac:spMkLst>
            <pc:docMk/>
            <pc:sldMk cId="3792064127" sldId="2400"/>
            <ac:spMk id="2" creationId="{A82AB05F-6454-A447-7BCA-7F1E5EC737CE}"/>
          </ac:spMkLst>
        </pc:spChg>
        <pc:spChg chg="mod">
          <ac:chgData name="Juan Carlos Castillo Molina" userId="3321f39d-c43d-4dc1-aab8-e37c264880eb" providerId="ADAL" clId="{CD6CC8B7-9BFB-4F53-9D3D-85BBB025AD4E}" dt="2025-07-22T14:56:06.024" v="83" actId="20577"/>
          <ac:spMkLst>
            <pc:docMk/>
            <pc:sldMk cId="3792064127" sldId="2400"/>
            <ac:spMk id="3" creationId="{844E946B-731D-2944-BB91-C2E6ABE84B93}"/>
          </ac:spMkLst>
        </pc:spChg>
        <pc:spChg chg="del">
          <ac:chgData name="Juan Carlos Castillo Molina" userId="3321f39d-c43d-4dc1-aab8-e37c264880eb" providerId="ADAL" clId="{CD6CC8B7-9BFB-4F53-9D3D-85BBB025AD4E}" dt="2025-07-22T14:49:56.296" v="57" actId="478"/>
          <ac:spMkLst>
            <pc:docMk/>
            <pc:sldMk cId="3792064127" sldId="2400"/>
            <ac:spMk id="5" creationId="{A4B461E3-9064-2CDB-4CAB-18B56A854ACB}"/>
          </ac:spMkLst>
        </pc:spChg>
        <pc:graphicFrameChg chg="add mod modGraphic">
          <ac:chgData name="Juan Carlos Castillo Molina" userId="3321f39d-c43d-4dc1-aab8-e37c264880eb" providerId="ADAL" clId="{CD6CC8B7-9BFB-4F53-9D3D-85BBB025AD4E}" dt="2025-07-22T15:02:59.894" v="156" actId="20577"/>
          <ac:graphicFrameMkLst>
            <pc:docMk/>
            <pc:sldMk cId="3792064127" sldId="2400"/>
            <ac:graphicFrameMk id="6" creationId="{FB98889E-BB6A-C887-3BAD-8F5C1FF60EAA}"/>
          </ac:graphicFrameMkLst>
        </pc:graphicFrameChg>
        <pc:graphicFrameChg chg="del">
          <ac:chgData name="Juan Carlos Castillo Molina" userId="3321f39d-c43d-4dc1-aab8-e37c264880eb" providerId="ADAL" clId="{CD6CC8B7-9BFB-4F53-9D3D-85BBB025AD4E}" dt="2025-07-22T14:49:50.582" v="56" actId="478"/>
          <ac:graphicFrameMkLst>
            <pc:docMk/>
            <pc:sldMk cId="3792064127" sldId="2400"/>
            <ac:graphicFrameMk id="7" creationId="{03646607-E1C0-7F47-D568-BBE140F253AB}"/>
          </ac:graphicFrameMkLst>
        </pc:graphicFrameChg>
        <pc:picChg chg="del">
          <ac:chgData name="Juan Carlos Castillo Molina" userId="3321f39d-c43d-4dc1-aab8-e37c264880eb" providerId="ADAL" clId="{CD6CC8B7-9BFB-4F53-9D3D-85BBB025AD4E}" dt="2025-07-22T14:49:57.098" v="58" actId="478"/>
          <ac:picMkLst>
            <pc:docMk/>
            <pc:sldMk cId="3792064127" sldId="2400"/>
            <ac:picMk id="4" creationId="{B34373F0-7630-52E6-A0B7-35190DDC352D}"/>
          </ac:picMkLst>
        </pc:picChg>
        <pc:picChg chg="mod">
          <ac:chgData name="Juan Carlos Castillo Molina" userId="3321f39d-c43d-4dc1-aab8-e37c264880eb" providerId="ADAL" clId="{CD6CC8B7-9BFB-4F53-9D3D-85BBB025AD4E}" dt="2025-07-22T14:56:03.113" v="80" actId="1076"/>
          <ac:picMkLst>
            <pc:docMk/>
            <pc:sldMk cId="3792064127" sldId="2400"/>
            <ac:picMk id="11" creationId="{39A630A6-330E-1108-85D6-8C692126D60E}"/>
          </ac:picMkLst>
        </pc:picChg>
      </pc:sldChg>
    </pc:docChg>
  </pc:docChgLst>
  <pc:docChgLst>
    <pc:chgData name="Alcides Quirós Madrigal" userId="563ef6b0-44ac-4dc2-bb80-7730568c1899" providerId="ADAL" clId="{CBBBC2B4-70DC-485B-9738-266815A0EC09}"/>
    <pc:docChg chg="undo custSel addSld delSld modSld sldOrd delMainMaster">
      <pc:chgData name="Alcides Quirós Madrigal" userId="563ef6b0-44ac-4dc2-bb80-7730568c1899" providerId="ADAL" clId="{CBBBC2B4-70DC-485B-9738-266815A0EC09}" dt="2025-07-08T18:47:56.464" v="126" actId="403"/>
      <pc:docMkLst>
        <pc:docMk/>
      </pc:docMkLst>
      <pc:sldChg chg="addSp delSp modSp mod">
        <pc:chgData name="Alcides Quirós Madrigal" userId="563ef6b0-44ac-4dc2-bb80-7730568c1899" providerId="ADAL" clId="{CBBBC2B4-70DC-485B-9738-266815A0EC09}" dt="2025-07-08T18:37:06.471" v="39" actId="14100"/>
        <pc:sldMkLst>
          <pc:docMk/>
          <pc:sldMk cId="2794951255" sldId="1750"/>
        </pc:sldMkLst>
        <pc:spChg chg="mod">
          <ac:chgData name="Alcides Quirós Madrigal" userId="563ef6b0-44ac-4dc2-bb80-7730568c1899" providerId="ADAL" clId="{CBBBC2B4-70DC-485B-9738-266815A0EC09}" dt="2025-07-08T18:36:40.761" v="33" actId="1076"/>
          <ac:spMkLst>
            <pc:docMk/>
            <pc:sldMk cId="2794951255" sldId="1750"/>
            <ac:spMk id="7" creationId="{3071343C-7329-FA2B-6A24-367A0C259788}"/>
          </ac:spMkLst>
        </pc:spChg>
        <pc:picChg chg="add mod ord">
          <ac:chgData name="Alcides Quirós Madrigal" userId="563ef6b0-44ac-4dc2-bb80-7730568c1899" providerId="ADAL" clId="{CBBBC2B4-70DC-485B-9738-266815A0EC09}" dt="2025-07-08T18:37:06.471" v="39" actId="14100"/>
          <ac:picMkLst>
            <pc:docMk/>
            <pc:sldMk cId="2794951255" sldId="1750"/>
            <ac:picMk id="3" creationId="{7D1AFD67-C80B-91CB-D1E8-FD603607B14B}"/>
          </ac:picMkLst>
        </pc:picChg>
        <pc:picChg chg="add mod">
          <ac:chgData name="Alcides Quirós Madrigal" userId="563ef6b0-44ac-4dc2-bb80-7730568c1899" providerId="ADAL" clId="{CBBBC2B4-70DC-485B-9738-266815A0EC09}" dt="2025-07-08T18:36:30.953" v="32" actId="1076"/>
          <ac:picMkLst>
            <pc:docMk/>
            <pc:sldMk cId="2794951255" sldId="1750"/>
            <ac:picMk id="4" creationId="{5023820A-DF44-17EF-63DC-8EA324315BBF}"/>
          </ac:picMkLst>
        </pc:picChg>
        <pc:picChg chg="add mod">
          <ac:chgData name="Alcides Quirós Madrigal" userId="563ef6b0-44ac-4dc2-bb80-7730568c1899" providerId="ADAL" clId="{CBBBC2B4-70DC-485B-9738-266815A0EC09}" dt="2025-07-08T18:36:53.223" v="35" actId="1076"/>
          <ac:picMkLst>
            <pc:docMk/>
            <pc:sldMk cId="2794951255" sldId="1750"/>
            <ac:picMk id="8" creationId="{37A72502-96E8-7145-F4CC-B9E2410C1A94}"/>
          </ac:picMkLst>
        </pc:picChg>
      </pc:sldChg>
      <pc:sldChg chg="del">
        <pc:chgData name="Alcides Quirós Madrigal" userId="563ef6b0-44ac-4dc2-bb80-7730568c1899" providerId="ADAL" clId="{CBBBC2B4-70DC-485B-9738-266815A0EC09}" dt="2025-07-08T18:39:58.010" v="74" actId="47"/>
        <pc:sldMkLst>
          <pc:docMk/>
          <pc:sldMk cId="297164748" sldId="1758"/>
        </pc:sldMkLst>
      </pc:sldChg>
      <pc:sldChg chg="del">
        <pc:chgData name="Alcides Quirós Madrigal" userId="563ef6b0-44ac-4dc2-bb80-7730568c1899" providerId="ADAL" clId="{CBBBC2B4-70DC-485B-9738-266815A0EC09}" dt="2025-07-08T18:40:17.476" v="77" actId="47"/>
        <pc:sldMkLst>
          <pc:docMk/>
          <pc:sldMk cId="3914107699" sldId="1761"/>
        </pc:sldMkLst>
      </pc:sldChg>
      <pc:sldChg chg="del">
        <pc:chgData name="Alcides Quirós Madrigal" userId="563ef6b0-44ac-4dc2-bb80-7730568c1899" providerId="ADAL" clId="{CBBBC2B4-70DC-485B-9738-266815A0EC09}" dt="2025-07-08T18:38:25.466" v="63" actId="47"/>
        <pc:sldMkLst>
          <pc:docMk/>
          <pc:sldMk cId="318005346" sldId="2311"/>
        </pc:sldMkLst>
      </pc:sldChg>
      <pc:sldChg chg="add del">
        <pc:chgData name="Alcides Quirós Madrigal" userId="563ef6b0-44ac-4dc2-bb80-7730568c1899" providerId="ADAL" clId="{CBBBC2B4-70DC-485B-9738-266815A0EC09}" dt="2025-07-08T18:45:08.600" v="90" actId="47"/>
        <pc:sldMkLst>
          <pc:docMk/>
          <pc:sldMk cId="104138512" sldId="2312"/>
        </pc:sldMkLst>
      </pc:sldChg>
      <pc:sldChg chg="del">
        <pc:chgData name="Alcides Quirós Madrigal" userId="563ef6b0-44ac-4dc2-bb80-7730568c1899" providerId="ADAL" clId="{CBBBC2B4-70DC-485B-9738-266815A0EC09}" dt="2025-07-08T18:39:18.842" v="68" actId="47"/>
        <pc:sldMkLst>
          <pc:docMk/>
          <pc:sldMk cId="2372173353" sldId="2313"/>
        </pc:sldMkLst>
      </pc:sldChg>
      <pc:sldChg chg="del">
        <pc:chgData name="Alcides Quirós Madrigal" userId="563ef6b0-44ac-4dc2-bb80-7730568c1899" providerId="ADAL" clId="{CBBBC2B4-70DC-485B-9738-266815A0EC09}" dt="2025-07-08T18:39:41.050" v="72" actId="47"/>
        <pc:sldMkLst>
          <pc:docMk/>
          <pc:sldMk cId="713914744" sldId="2314"/>
        </pc:sldMkLst>
      </pc:sldChg>
      <pc:sldChg chg="del ord">
        <pc:chgData name="Alcides Quirós Madrigal" userId="563ef6b0-44ac-4dc2-bb80-7730568c1899" providerId="ADAL" clId="{CBBBC2B4-70DC-485B-9738-266815A0EC09}" dt="2025-07-08T18:41:15.160" v="82" actId="47"/>
        <pc:sldMkLst>
          <pc:docMk/>
          <pc:sldMk cId="2597476666" sldId="2315"/>
        </pc:sldMkLst>
      </pc:sldChg>
      <pc:sldChg chg="modSp del mod">
        <pc:chgData name="Alcides Quirós Madrigal" userId="563ef6b0-44ac-4dc2-bb80-7730568c1899" providerId="ADAL" clId="{CBBBC2B4-70DC-485B-9738-266815A0EC09}" dt="2025-07-08T18:41:35.476" v="84" actId="47"/>
        <pc:sldMkLst>
          <pc:docMk/>
          <pc:sldMk cId="2096365683" sldId="2316"/>
        </pc:sldMkLst>
      </pc:sldChg>
      <pc:sldChg chg="addSp delSp modSp add mod">
        <pc:chgData name="Alcides Quirós Madrigal" userId="563ef6b0-44ac-4dc2-bb80-7730568c1899" providerId="ADAL" clId="{CBBBC2B4-70DC-485B-9738-266815A0EC09}" dt="2025-07-08T18:38:17.689" v="62" actId="478"/>
        <pc:sldMkLst>
          <pc:docMk/>
          <pc:sldMk cId="2013504756" sldId="2391"/>
        </pc:sldMkLst>
        <pc:spChg chg="add mod">
          <ac:chgData name="Alcides Quirós Madrigal" userId="563ef6b0-44ac-4dc2-bb80-7730568c1899" providerId="ADAL" clId="{CBBBC2B4-70DC-485B-9738-266815A0EC09}" dt="2025-07-08T18:38:07.277" v="59"/>
          <ac:spMkLst>
            <pc:docMk/>
            <pc:sldMk cId="2013504756" sldId="2391"/>
            <ac:spMk id="4" creationId="{E3D674BA-DD54-9398-A842-26102599D235}"/>
          </ac:spMkLst>
        </pc:spChg>
        <pc:spChg chg="add mod">
          <ac:chgData name="Alcides Quirós Madrigal" userId="563ef6b0-44ac-4dc2-bb80-7730568c1899" providerId="ADAL" clId="{CBBBC2B4-70DC-485B-9738-266815A0EC09}" dt="2025-07-08T18:38:07.277" v="59"/>
          <ac:spMkLst>
            <pc:docMk/>
            <pc:sldMk cId="2013504756" sldId="2391"/>
            <ac:spMk id="9" creationId="{8579145C-49E3-0CEF-8542-96299EDA1AE4}"/>
          </ac:spMkLst>
        </pc:spChg>
        <pc:spChg chg="add mod">
          <ac:chgData name="Alcides Quirós Madrigal" userId="563ef6b0-44ac-4dc2-bb80-7730568c1899" providerId="ADAL" clId="{CBBBC2B4-70DC-485B-9738-266815A0EC09}" dt="2025-07-08T18:38:07.277" v="59"/>
          <ac:spMkLst>
            <pc:docMk/>
            <pc:sldMk cId="2013504756" sldId="2391"/>
            <ac:spMk id="10" creationId="{9E7255E1-6B42-980D-5C05-1EBB56E41197}"/>
          </ac:spMkLst>
        </pc:spChg>
        <pc:picChg chg="mod ord">
          <ac:chgData name="Alcides Quirós Madrigal" userId="563ef6b0-44ac-4dc2-bb80-7730568c1899" providerId="ADAL" clId="{CBBBC2B4-70DC-485B-9738-266815A0EC09}" dt="2025-07-08T18:38:12.743" v="61" actId="167"/>
          <ac:picMkLst>
            <pc:docMk/>
            <pc:sldMk cId="2013504756" sldId="2391"/>
            <ac:picMk id="11" creationId="{15C33156-6157-968D-244F-650A5184862A}"/>
          </ac:picMkLst>
        </pc:picChg>
      </pc:sldChg>
      <pc:sldChg chg="addSp modSp add ord">
        <pc:chgData name="Alcides Quirós Madrigal" userId="563ef6b0-44ac-4dc2-bb80-7730568c1899" providerId="ADAL" clId="{CBBBC2B4-70DC-485B-9738-266815A0EC09}" dt="2025-07-08T18:45:00.983" v="89"/>
        <pc:sldMkLst>
          <pc:docMk/>
          <pc:sldMk cId="2143556177" sldId="2392"/>
        </pc:sldMkLst>
        <pc:spChg chg="add mod">
          <ac:chgData name="Alcides Quirós Madrigal" userId="563ef6b0-44ac-4dc2-bb80-7730568c1899" providerId="ADAL" clId="{CBBBC2B4-70DC-485B-9738-266815A0EC09}" dt="2025-07-08T18:38:52.935" v="65"/>
          <ac:spMkLst>
            <pc:docMk/>
            <pc:sldMk cId="2143556177" sldId="2392"/>
            <ac:spMk id="2" creationId="{AEB966D7-853D-A65C-8528-9ECCF29EFBD6}"/>
          </ac:spMkLst>
        </pc:spChg>
        <pc:spChg chg="add mod">
          <ac:chgData name="Alcides Quirós Madrigal" userId="563ef6b0-44ac-4dc2-bb80-7730568c1899" providerId="ADAL" clId="{CBBBC2B4-70DC-485B-9738-266815A0EC09}" dt="2025-07-08T18:38:52.935" v="65"/>
          <ac:spMkLst>
            <pc:docMk/>
            <pc:sldMk cId="2143556177" sldId="2392"/>
            <ac:spMk id="3" creationId="{44357FE2-C0DD-51B5-DBF7-08E6B40524A1}"/>
          </ac:spMkLst>
        </pc:spChg>
        <pc:spChg chg="add mod">
          <ac:chgData name="Alcides Quirós Madrigal" userId="563ef6b0-44ac-4dc2-bb80-7730568c1899" providerId="ADAL" clId="{CBBBC2B4-70DC-485B-9738-266815A0EC09}" dt="2025-07-08T18:38:52.935" v="65"/>
          <ac:spMkLst>
            <pc:docMk/>
            <pc:sldMk cId="2143556177" sldId="2392"/>
            <ac:spMk id="5" creationId="{DE9503A1-320C-03A1-B975-8A5D10F59424}"/>
          </ac:spMkLst>
        </pc:spChg>
        <pc:spChg chg="add mod">
          <ac:chgData name="Alcides Quirós Madrigal" userId="563ef6b0-44ac-4dc2-bb80-7730568c1899" providerId="ADAL" clId="{CBBBC2B4-70DC-485B-9738-266815A0EC09}" dt="2025-07-08T18:45:00.983" v="89"/>
          <ac:spMkLst>
            <pc:docMk/>
            <pc:sldMk cId="2143556177" sldId="2392"/>
            <ac:spMk id="8" creationId="{6FEA5040-780D-5A5C-540E-79B83BA1F2EF}"/>
          </ac:spMkLst>
        </pc:spChg>
        <pc:picChg chg="add mod">
          <ac:chgData name="Alcides Quirós Madrigal" userId="563ef6b0-44ac-4dc2-bb80-7730568c1899" providerId="ADAL" clId="{CBBBC2B4-70DC-485B-9738-266815A0EC09}" dt="2025-07-08T18:38:52.935" v="65"/>
          <ac:picMkLst>
            <pc:docMk/>
            <pc:sldMk cId="2143556177" sldId="2392"/>
            <ac:picMk id="4" creationId="{F2D0953D-CFEE-0387-5525-13E17B67AFA6}"/>
          </ac:picMkLst>
        </pc:picChg>
      </pc:sldChg>
      <pc:sldChg chg="addSp modSp add">
        <pc:chgData name="Alcides Quirós Madrigal" userId="563ef6b0-44ac-4dc2-bb80-7730568c1899" providerId="ADAL" clId="{CBBBC2B4-70DC-485B-9738-266815A0EC09}" dt="2025-07-08T18:39:15.430" v="67"/>
        <pc:sldMkLst>
          <pc:docMk/>
          <pc:sldMk cId="3557588461" sldId="2393"/>
        </pc:sldMkLst>
        <pc:spChg chg="add mod">
          <ac:chgData name="Alcides Quirós Madrigal" userId="563ef6b0-44ac-4dc2-bb80-7730568c1899" providerId="ADAL" clId="{CBBBC2B4-70DC-485B-9738-266815A0EC09}" dt="2025-07-08T18:39:15.430" v="67"/>
          <ac:spMkLst>
            <pc:docMk/>
            <pc:sldMk cId="3557588461" sldId="2393"/>
            <ac:spMk id="2" creationId="{6386CEEC-AB1B-7548-3BEC-66A169ABF79E}"/>
          </ac:spMkLst>
        </pc:spChg>
        <pc:spChg chg="add mod">
          <ac:chgData name="Alcides Quirós Madrigal" userId="563ef6b0-44ac-4dc2-bb80-7730568c1899" providerId="ADAL" clId="{CBBBC2B4-70DC-485B-9738-266815A0EC09}" dt="2025-07-08T18:39:15.430" v="67"/>
          <ac:spMkLst>
            <pc:docMk/>
            <pc:sldMk cId="3557588461" sldId="2393"/>
            <ac:spMk id="3" creationId="{2D3BEE3D-DAAF-BE17-88A6-81B3990D2037}"/>
          </ac:spMkLst>
        </pc:spChg>
        <pc:spChg chg="add mod">
          <ac:chgData name="Alcides Quirós Madrigal" userId="563ef6b0-44ac-4dc2-bb80-7730568c1899" providerId="ADAL" clId="{CBBBC2B4-70DC-485B-9738-266815A0EC09}" dt="2025-07-08T18:39:15.430" v="67"/>
          <ac:spMkLst>
            <pc:docMk/>
            <pc:sldMk cId="3557588461" sldId="2393"/>
            <ac:spMk id="4" creationId="{211C1661-058F-6394-4888-11697BCB6850}"/>
          </ac:spMkLst>
        </pc:spChg>
      </pc:sldChg>
      <pc:sldChg chg="addSp modSp add">
        <pc:chgData name="Alcides Quirós Madrigal" userId="563ef6b0-44ac-4dc2-bb80-7730568c1899" providerId="ADAL" clId="{CBBBC2B4-70DC-485B-9738-266815A0EC09}" dt="2025-07-08T18:39:32.153" v="70"/>
        <pc:sldMkLst>
          <pc:docMk/>
          <pc:sldMk cId="1333236092" sldId="2394"/>
        </pc:sldMkLst>
        <pc:spChg chg="add mod">
          <ac:chgData name="Alcides Quirós Madrigal" userId="563ef6b0-44ac-4dc2-bb80-7730568c1899" providerId="ADAL" clId="{CBBBC2B4-70DC-485B-9738-266815A0EC09}" dt="2025-07-08T18:39:32.153" v="70"/>
          <ac:spMkLst>
            <pc:docMk/>
            <pc:sldMk cId="1333236092" sldId="2394"/>
            <ac:spMk id="2" creationId="{6468D313-A0D2-6F0E-22BD-103443D4233D}"/>
          </ac:spMkLst>
        </pc:spChg>
        <pc:spChg chg="add mod">
          <ac:chgData name="Alcides Quirós Madrigal" userId="563ef6b0-44ac-4dc2-bb80-7730568c1899" providerId="ADAL" clId="{CBBBC2B4-70DC-485B-9738-266815A0EC09}" dt="2025-07-08T18:39:32.153" v="70"/>
          <ac:spMkLst>
            <pc:docMk/>
            <pc:sldMk cId="1333236092" sldId="2394"/>
            <ac:spMk id="3" creationId="{41812080-3D6B-4843-DB55-3ADC63C7F107}"/>
          </ac:spMkLst>
        </pc:spChg>
        <pc:spChg chg="add mod">
          <ac:chgData name="Alcides Quirós Madrigal" userId="563ef6b0-44ac-4dc2-bb80-7730568c1899" providerId="ADAL" clId="{CBBBC2B4-70DC-485B-9738-266815A0EC09}" dt="2025-07-08T18:39:32.153" v="70"/>
          <ac:spMkLst>
            <pc:docMk/>
            <pc:sldMk cId="1333236092" sldId="2394"/>
            <ac:spMk id="4" creationId="{EB64F95F-9BFD-A573-5ADC-862563D740B7}"/>
          </ac:spMkLst>
        </pc:spChg>
      </pc:sldChg>
      <pc:sldChg chg="addSp modSp add">
        <pc:chgData name="Alcides Quirós Madrigal" userId="563ef6b0-44ac-4dc2-bb80-7730568c1899" providerId="ADAL" clId="{CBBBC2B4-70DC-485B-9738-266815A0EC09}" dt="2025-07-08T18:39:52.481" v="73"/>
        <pc:sldMkLst>
          <pc:docMk/>
          <pc:sldMk cId="371597856" sldId="2395"/>
        </pc:sldMkLst>
        <pc:spChg chg="add mod">
          <ac:chgData name="Alcides Quirós Madrigal" userId="563ef6b0-44ac-4dc2-bb80-7730568c1899" providerId="ADAL" clId="{CBBBC2B4-70DC-485B-9738-266815A0EC09}" dt="2025-07-08T18:39:52.481" v="73"/>
          <ac:spMkLst>
            <pc:docMk/>
            <pc:sldMk cId="371597856" sldId="2395"/>
            <ac:spMk id="2" creationId="{628418ED-C0ED-CF01-3902-1842D8AB4F41}"/>
          </ac:spMkLst>
        </pc:spChg>
        <pc:spChg chg="add mod">
          <ac:chgData name="Alcides Quirós Madrigal" userId="563ef6b0-44ac-4dc2-bb80-7730568c1899" providerId="ADAL" clId="{CBBBC2B4-70DC-485B-9738-266815A0EC09}" dt="2025-07-08T18:39:52.481" v="73"/>
          <ac:spMkLst>
            <pc:docMk/>
            <pc:sldMk cId="371597856" sldId="2395"/>
            <ac:spMk id="3" creationId="{BD59D6AE-581F-1182-D394-B4BDCD87FE09}"/>
          </ac:spMkLst>
        </pc:spChg>
        <pc:spChg chg="add mod">
          <ac:chgData name="Alcides Quirós Madrigal" userId="563ef6b0-44ac-4dc2-bb80-7730568c1899" providerId="ADAL" clId="{CBBBC2B4-70DC-485B-9738-266815A0EC09}" dt="2025-07-08T18:39:52.481" v="73"/>
          <ac:spMkLst>
            <pc:docMk/>
            <pc:sldMk cId="371597856" sldId="2395"/>
            <ac:spMk id="4" creationId="{7B580CF2-C169-E5E8-677A-BEB67269D811}"/>
          </ac:spMkLst>
        </pc:spChg>
      </pc:sldChg>
      <pc:sldChg chg="addSp modSp add">
        <pc:chgData name="Alcides Quirós Madrigal" userId="563ef6b0-44ac-4dc2-bb80-7730568c1899" providerId="ADAL" clId="{CBBBC2B4-70DC-485B-9738-266815A0EC09}" dt="2025-07-08T18:40:14.079" v="76"/>
        <pc:sldMkLst>
          <pc:docMk/>
          <pc:sldMk cId="1126287371" sldId="2396"/>
        </pc:sldMkLst>
      </pc:sldChg>
      <pc:sldChg chg="addSp modSp add mod">
        <pc:chgData name="Alcides Quirós Madrigal" userId="563ef6b0-44ac-4dc2-bb80-7730568c1899" providerId="ADAL" clId="{CBBBC2B4-70DC-485B-9738-266815A0EC09}" dt="2025-07-08T18:47:56.464" v="126" actId="403"/>
        <pc:sldMkLst>
          <pc:docMk/>
          <pc:sldMk cId="3423842240" sldId="2397"/>
        </pc:sldMkLst>
      </pc:sldChg>
      <pc:sldChg chg="addSp modSp add">
        <pc:chgData name="Alcides Quirós Madrigal" userId="563ef6b0-44ac-4dc2-bb80-7730568c1899" providerId="ADAL" clId="{CBBBC2B4-70DC-485B-9738-266815A0EC09}" dt="2025-07-08T18:42:11.490" v="86" actId="207"/>
        <pc:sldMkLst>
          <pc:docMk/>
          <pc:sldMk cId="1937110306" sldId="2398"/>
        </pc:sldMkLst>
      </pc:sldChg>
      <pc:sldMasterChg chg="del delSldLayout">
        <pc:chgData name="Alcides Quirós Madrigal" userId="563ef6b0-44ac-4dc2-bb80-7730568c1899" providerId="ADAL" clId="{CBBBC2B4-70DC-485B-9738-266815A0EC09}" dt="2025-07-08T18:41:35.476" v="84" actId="47"/>
        <pc:sldMasterMkLst>
          <pc:docMk/>
          <pc:sldMasterMk cId="669592526" sldId="2147483660"/>
        </pc:sldMasterMkLst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92510998" sldId="2147483661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030318759" sldId="2147483662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3218534691" sldId="2147483663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66045646" sldId="2147483664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502911646" sldId="2147483665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77405494" sldId="2147483666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299375973" sldId="2147483667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602755074" sldId="2147483668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1834364486" sldId="2147483669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4257174125" sldId="2147483670"/>
          </pc:sldLayoutMkLst>
        </pc:sldLayoutChg>
        <pc:sldLayoutChg chg="del">
          <pc:chgData name="Alcides Quirós Madrigal" userId="563ef6b0-44ac-4dc2-bb80-7730568c1899" providerId="ADAL" clId="{CBBBC2B4-70DC-485B-9738-266815A0EC09}" dt="2025-07-08T18:41:35.476" v="84" actId="47"/>
          <pc:sldLayoutMkLst>
            <pc:docMk/>
            <pc:sldMasterMk cId="669592526" sldId="2147483660"/>
            <pc:sldLayoutMk cId="2777386139" sldId="2147483671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'Diap 6'!$N$185</c:f>
              <c:strCache>
                <c:ptCount val="1"/>
                <c:pt idx="0">
                  <c:v>Precio Promedio Exportacion USD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BDBA-48B9-BF50-C18CFB2D9EB1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DBA-48B9-BF50-C18CFB2D9EB1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DBA-48B9-BF50-C18CFB2D9EB1}"/>
              </c:ext>
            </c:extLst>
          </c:dPt>
          <c:dLbls>
            <c:dLbl>
              <c:idx val="0"/>
              <c:layout>
                <c:manualLayout>
                  <c:x val="-2.0492588145942216E-2"/>
                  <c:y val="-2.74961291138040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DBA-48B9-BF50-C18CFB2D9EB1}"/>
                </c:ext>
              </c:extLst>
            </c:dLbl>
            <c:dLbl>
              <c:idx val="1"/>
              <c:layout>
                <c:manualLayout>
                  <c:x val="-5.2551558345452325E-3"/>
                  <c:y val="-4.6970506674019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DBA-48B9-BF50-C18CFB2D9EB1}"/>
                </c:ext>
              </c:extLst>
            </c:dLbl>
            <c:dLbl>
              <c:idx val="2"/>
              <c:layout>
                <c:manualLayout>
                  <c:x val="2.0590847261088736E-2"/>
                  <c:y val="-5.0163525192359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DBA-48B9-BF50-C18CFB2D9E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6'!$P$185:$R$185</c:f>
              <c:numCache>
                <c:formatCode>_(* #,##0.00_);_(* \(#,##0.00\);_(* "-"??_);_(@_)</c:formatCode>
                <c:ptCount val="3"/>
                <c:pt idx="0">
                  <c:v>248.11</c:v>
                </c:pt>
                <c:pt idx="1">
                  <c:v>225.92</c:v>
                </c:pt>
                <c:pt idx="2">
                  <c:v>302.14999999999998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DBA-48B9-BF50-C18CFB2D9E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0128896"/>
        <c:axId val="1015779808"/>
      </c:barChart>
      <c:lineChart>
        <c:grouping val="standard"/>
        <c:varyColors val="0"/>
        <c:ser>
          <c:idx val="1"/>
          <c:order val="1"/>
          <c:tx>
            <c:strRef>
              <c:f>'Diap 6'!$N$186</c:f>
              <c:strCache>
                <c:ptCount val="1"/>
                <c:pt idx="0">
                  <c:v>Precio Promedio CN CRC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'Diap 6'!$P$184:$R$184</c:f>
              <c:strCache>
                <c:ptCount val="3"/>
                <c:pt idx="0">
                  <c:v>2022-2023</c:v>
                </c:pt>
                <c:pt idx="1">
                  <c:v> 2023-2024 </c:v>
                </c:pt>
                <c:pt idx="2">
                  <c:v> 2024-2025 </c:v>
                </c:pt>
              </c:strCache>
            </c:strRef>
          </c:cat>
          <c:val>
            <c:numRef>
              <c:f>'Diap 6'!$P$186:$R$186</c:f>
              <c:numCache>
                <c:formatCode>_(* #,##0.00_);_(* \(#,##0.00\);_(* "-"??_);_(@_)</c:formatCode>
                <c:ptCount val="3"/>
                <c:pt idx="0">
                  <c:v>2321.54</c:v>
                </c:pt>
                <c:pt idx="1">
                  <c:v>2608.7600000000002</c:v>
                </c:pt>
                <c:pt idx="2">
                  <c:v>3121.77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DBA-48B9-BF50-C18CFB2D9E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8251136"/>
        <c:axId val="1454926112"/>
      </c:lineChart>
      <c:catAx>
        <c:axId val="177825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4926112"/>
        <c:crosses val="autoZero"/>
        <c:auto val="1"/>
        <c:lblAlgn val="ctr"/>
        <c:lblOffset val="100"/>
        <c:noMultiLvlLbl val="0"/>
      </c:catAx>
      <c:valAx>
        <c:axId val="1454926112"/>
        <c:scaling>
          <c:orientation val="minMax"/>
        </c:scaling>
        <c:delete val="0"/>
        <c:axPos val="l"/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8251136"/>
        <c:crosses val="autoZero"/>
        <c:crossBetween val="between"/>
      </c:valAx>
      <c:valAx>
        <c:axId val="1015779808"/>
        <c:scaling>
          <c:orientation val="minMax"/>
        </c:scaling>
        <c:delete val="0"/>
        <c:axPos val="r"/>
        <c:numFmt formatCode="_(* #,##0.00_);_(* \(#,##0.0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0128896"/>
        <c:crosses val="max"/>
        <c:crossBetween val="between"/>
      </c:valAx>
      <c:catAx>
        <c:axId val="1340128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57798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674458729137146"/>
          <c:y val="0.82001018188034058"/>
          <c:w val="0.34320514761922272"/>
          <c:h val="0.163202427087244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7B7C8-A469-4311-B95E-6D8224B95227}" type="datetimeFigureOut">
              <a:rPr lang="es-CR" smtClean="0"/>
              <a:t>22/7/2025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1F829-7979-4A36-9F32-90186E00557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70213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err="1"/>
              <a:t>Our</a:t>
            </a:r>
            <a:r>
              <a:rPr lang="es-CR"/>
              <a:t> </a:t>
            </a:r>
            <a:r>
              <a:rPr lang="es-CR" err="1"/>
              <a:t>value</a:t>
            </a:r>
            <a:r>
              <a:rPr lang="es-CR"/>
              <a:t> </a:t>
            </a:r>
            <a:r>
              <a:rPr lang="es-CR" err="1"/>
              <a:t>proposition</a:t>
            </a:r>
            <a:r>
              <a:rPr lang="es-CR"/>
              <a:t> </a:t>
            </a:r>
            <a:r>
              <a:rPr lang="es-CR" err="1"/>
              <a:t>focuses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triple bottom line of </a:t>
            </a:r>
            <a:r>
              <a:rPr lang="es-CR" err="1"/>
              <a:t>sustainability</a:t>
            </a:r>
            <a:r>
              <a:rPr lang="es-CR"/>
              <a:t>. Social, </a:t>
            </a:r>
            <a:r>
              <a:rPr lang="es-CR" err="1"/>
              <a:t>economic</a:t>
            </a:r>
            <a:r>
              <a:rPr lang="es-CR"/>
              <a:t> and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sustainability</a:t>
            </a:r>
            <a:r>
              <a:rPr lang="es-CR"/>
              <a:t>. 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economic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Productivity</a:t>
            </a:r>
            <a:r>
              <a:rPr lang="es-CR"/>
              <a:t> </a:t>
            </a:r>
            <a:r>
              <a:rPr lang="es-CR" err="1"/>
              <a:t>Intervention</a:t>
            </a:r>
            <a:r>
              <a:rPr lang="es-CR"/>
              <a:t> Project, </a:t>
            </a:r>
            <a:r>
              <a:rPr lang="es-CR" err="1"/>
              <a:t>which</a:t>
            </a:r>
            <a:r>
              <a:rPr lang="es-CR"/>
              <a:t>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increase</a:t>
            </a:r>
            <a:r>
              <a:rPr lang="es-CR"/>
              <a:t> coffee </a:t>
            </a:r>
            <a:r>
              <a:rPr lang="es-CR" err="1"/>
              <a:t>productivity</a:t>
            </a:r>
            <a:r>
              <a:rPr lang="es-CR"/>
              <a:t>, </a:t>
            </a:r>
            <a:r>
              <a:rPr lang="es-CR" err="1"/>
              <a:t>compliance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Law</a:t>
            </a:r>
            <a:r>
              <a:rPr lang="es-CR"/>
              <a:t> 2762 and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traceability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that </a:t>
            </a:r>
            <a:r>
              <a:rPr lang="es-CR" err="1"/>
              <a:t>seeks</a:t>
            </a:r>
            <a:r>
              <a:rPr lang="es-CR"/>
              <a:t> to </a:t>
            </a:r>
            <a:r>
              <a:rPr lang="es-CR" err="1"/>
              <a:t>connect</a:t>
            </a:r>
            <a:r>
              <a:rPr lang="es-CR"/>
              <a:t> </a:t>
            </a:r>
            <a:r>
              <a:rPr lang="es-CR" err="1"/>
              <a:t>producers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consumers</a:t>
            </a:r>
            <a:r>
              <a:rPr lang="es-CR"/>
              <a:t>. At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environmental</a:t>
            </a:r>
            <a:r>
              <a:rPr lang="es-CR"/>
              <a:t> </a:t>
            </a:r>
            <a:r>
              <a:rPr lang="es-CR" err="1"/>
              <a:t>level</a:t>
            </a:r>
            <a:r>
              <a:rPr lang="es-CR"/>
              <a:t>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CRCAFE, </a:t>
            </a:r>
            <a:r>
              <a:rPr lang="es-CR" err="1"/>
              <a:t>which</a:t>
            </a:r>
            <a:r>
              <a:rPr lang="es-CR"/>
              <a:t> is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application</a:t>
            </a:r>
            <a:r>
              <a:rPr lang="es-CR"/>
              <a:t> </a:t>
            </a:r>
            <a:r>
              <a:rPr lang="es-CR" err="1"/>
              <a:t>with</a:t>
            </a:r>
            <a:r>
              <a:rPr lang="es-CR"/>
              <a:t> </a:t>
            </a:r>
            <a:r>
              <a:rPr lang="es-CR" err="1"/>
              <a:t>tools</a:t>
            </a:r>
            <a:r>
              <a:rPr lang="es-CR"/>
              <a:t> </a:t>
            </a:r>
            <a:r>
              <a:rPr lang="es-CR" err="1"/>
              <a:t>for</a:t>
            </a:r>
            <a:r>
              <a:rPr lang="es-CR"/>
              <a:t> coffee </a:t>
            </a:r>
            <a:r>
              <a:rPr lang="es-CR" err="1"/>
              <a:t>cultivation</a:t>
            </a:r>
            <a:r>
              <a:rPr lang="es-CR"/>
              <a:t>, </a:t>
            </a:r>
            <a:r>
              <a:rPr lang="es-CR" err="1"/>
              <a:t>climate</a:t>
            </a:r>
            <a:r>
              <a:rPr lang="es-CR"/>
              <a:t>, and </a:t>
            </a:r>
            <a:r>
              <a:rPr lang="es-CR" err="1"/>
              <a:t>recommendations</a:t>
            </a:r>
            <a:r>
              <a:rPr lang="es-CR"/>
              <a:t>. </a:t>
            </a:r>
            <a:r>
              <a:rPr lang="es-CR" err="1"/>
              <a:t>Another</a:t>
            </a:r>
            <a:r>
              <a:rPr lang="es-CR"/>
              <a:t> </a:t>
            </a:r>
            <a:r>
              <a:rPr lang="es-CR" err="1"/>
              <a:t>project</a:t>
            </a:r>
            <a:r>
              <a:rPr lang="es-CR"/>
              <a:t> is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planting</a:t>
            </a:r>
            <a:r>
              <a:rPr lang="es-CR"/>
              <a:t> of </a:t>
            </a:r>
            <a:r>
              <a:rPr lang="es-CR" err="1"/>
              <a:t>trees</a:t>
            </a:r>
            <a:r>
              <a:rPr lang="es-CR"/>
              <a:t> </a:t>
            </a:r>
            <a:r>
              <a:rPr lang="es-CR" err="1"/>
              <a:t>on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farms</a:t>
            </a:r>
            <a:r>
              <a:rPr lang="es-CR"/>
              <a:t> and </a:t>
            </a:r>
            <a:r>
              <a:rPr lang="es-CR" err="1"/>
              <a:t>the</a:t>
            </a:r>
            <a:r>
              <a:rPr lang="es-CR"/>
              <a:t> NAMA Coffee, </a:t>
            </a:r>
            <a:r>
              <a:rPr lang="es-CR" err="1"/>
              <a:t>which</a:t>
            </a:r>
            <a:r>
              <a:rPr lang="es-CR"/>
              <a:t> are </a:t>
            </a:r>
            <a:r>
              <a:rPr lang="es-CR" err="1"/>
              <a:t>mitigation</a:t>
            </a:r>
            <a:r>
              <a:rPr lang="es-CR"/>
              <a:t> and </a:t>
            </a:r>
            <a:r>
              <a:rPr lang="es-CR" err="1"/>
              <a:t>adaptation</a:t>
            </a:r>
            <a:r>
              <a:rPr lang="es-CR"/>
              <a:t> </a:t>
            </a:r>
            <a:r>
              <a:rPr lang="es-CR" err="1"/>
              <a:t>actions</a:t>
            </a:r>
            <a:r>
              <a:rPr lang="es-CR"/>
              <a:t> </a:t>
            </a:r>
            <a:r>
              <a:rPr lang="es-CR" err="1"/>
              <a:t>against</a:t>
            </a:r>
            <a:r>
              <a:rPr lang="es-CR"/>
              <a:t> </a:t>
            </a:r>
            <a:r>
              <a:rPr lang="es-CR" err="1"/>
              <a:t>carbon</a:t>
            </a:r>
            <a:r>
              <a:rPr lang="es-CR"/>
              <a:t> </a:t>
            </a:r>
            <a:r>
              <a:rPr lang="es-CR" err="1"/>
              <a:t>emissions</a:t>
            </a:r>
            <a:r>
              <a:rPr lang="es-CR"/>
              <a:t>.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about</a:t>
            </a:r>
            <a:r>
              <a:rPr lang="es-CR"/>
              <a:t> to </a:t>
            </a:r>
            <a:r>
              <a:rPr lang="es-CR" err="1"/>
              <a:t>launch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low </a:t>
            </a:r>
            <a:r>
              <a:rPr lang="es-CR" err="1"/>
              <a:t>emission</a:t>
            </a:r>
            <a:r>
              <a:rPr lang="es-CR"/>
              <a:t> coffee </a:t>
            </a:r>
            <a:r>
              <a:rPr lang="es-CR" err="1"/>
              <a:t>seal</a:t>
            </a:r>
            <a:r>
              <a:rPr lang="es-CR"/>
              <a:t>.</a:t>
            </a:r>
          </a:p>
          <a:p>
            <a:r>
              <a:rPr lang="es-CR"/>
              <a:t>At </a:t>
            </a:r>
            <a:r>
              <a:rPr lang="es-CR" err="1"/>
              <a:t>the</a:t>
            </a:r>
            <a:r>
              <a:rPr lang="es-CR"/>
              <a:t> social </a:t>
            </a:r>
            <a:r>
              <a:rPr lang="es-CR" err="1"/>
              <a:t>level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insure</a:t>
            </a:r>
            <a:r>
              <a:rPr lang="es-CR"/>
              <a:t> </a:t>
            </a:r>
            <a:r>
              <a:rPr lang="es-CR" err="1"/>
              <a:t>all</a:t>
            </a:r>
            <a:r>
              <a:rPr lang="es-CR"/>
              <a:t> coffee </a:t>
            </a:r>
            <a:r>
              <a:rPr lang="es-CR" err="1"/>
              <a:t>pickers</a:t>
            </a:r>
            <a:r>
              <a:rPr lang="es-CR"/>
              <a:t> </a:t>
            </a:r>
            <a:r>
              <a:rPr lang="es-CR" err="1"/>
              <a:t>during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harvest</a:t>
            </a:r>
            <a:r>
              <a:rPr lang="es-CR"/>
              <a:t> </a:t>
            </a:r>
            <a:r>
              <a:rPr lang="es-CR" err="1"/>
              <a:t>season</a:t>
            </a:r>
            <a:r>
              <a:rPr lang="es-CR"/>
              <a:t> </a:t>
            </a:r>
            <a:r>
              <a:rPr lang="es-CR" err="1"/>
              <a:t>through</a:t>
            </a:r>
            <a:r>
              <a:rPr lang="es-CR"/>
              <a:t> </a:t>
            </a:r>
            <a:r>
              <a:rPr lang="es-CR" err="1"/>
              <a:t>an</a:t>
            </a:r>
            <a:r>
              <a:rPr lang="es-CR"/>
              <a:t> </a:t>
            </a:r>
            <a:r>
              <a:rPr lang="es-CR" err="1"/>
              <a:t>agreement</a:t>
            </a:r>
            <a:r>
              <a:rPr lang="es-CR"/>
              <a:t> </a:t>
            </a:r>
            <a:r>
              <a:rPr lang="es-CR" err="1"/>
              <a:t>between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CCSS,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Ministry</a:t>
            </a:r>
            <a:r>
              <a:rPr lang="es-CR"/>
              <a:t> of Labor and ICAFE. </a:t>
            </a:r>
            <a:r>
              <a:rPr lang="es-CR" err="1"/>
              <a:t>We</a:t>
            </a:r>
            <a:r>
              <a:rPr lang="es-CR"/>
              <a:t> </a:t>
            </a:r>
            <a:r>
              <a:rPr lang="es-CR" err="1"/>
              <a:t>also</a:t>
            </a:r>
            <a:r>
              <a:rPr lang="es-CR"/>
              <a:t> </a:t>
            </a:r>
            <a:r>
              <a:rPr lang="es-CR" err="1"/>
              <a:t>have</a:t>
            </a:r>
            <a:r>
              <a:rPr lang="es-CR"/>
              <a:t> </a:t>
            </a:r>
            <a:r>
              <a:rPr lang="es-CR" err="1"/>
              <a:t>childcare</a:t>
            </a:r>
            <a:r>
              <a:rPr lang="es-CR"/>
              <a:t> centers </a:t>
            </a:r>
            <a:r>
              <a:rPr lang="es-CR" err="1"/>
              <a:t>for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children</a:t>
            </a:r>
            <a:r>
              <a:rPr lang="es-CR"/>
              <a:t> of coffee </a:t>
            </a:r>
            <a:r>
              <a:rPr lang="es-CR" err="1"/>
              <a:t>pickers</a:t>
            </a:r>
            <a:r>
              <a:rPr lang="es-CR"/>
              <a:t>. </a:t>
            </a:r>
            <a:r>
              <a:rPr lang="es-CR" err="1"/>
              <a:t>Finally</a:t>
            </a:r>
            <a:r>
              <a:rPr lang="es-CR"/>
              <a:t>, </a:t>
            </a:r>
            <a:r>
              <a:rPr lang="es-CR" err="1"/>
              <a:t>we</a:t>
            </a:r>
            <a:r>
              <a:rPr lang="es-CR"/>
              <a:t> are </a:t>
            </a:r>
            <a:r>
              <a:rPr lang="es-CR" err="1"/>
              <a:t>making</a:t>
            </a:r>
            <a:r>
              <a:rPr lang="es-CR"/>
              <a:t> </a:t>
            </a:r>
            <a:r>
              <a:rPr lang="es-CR" err="1"/>
              <a:t>efforts</a:t>
            </a:r>
            <a:r>
              <a:rPr lang="es-CR"/>
              <a:t> to </a:t>
            </a:r>
            <a:r>
              <a:rPr lang="es-CR" err="1"/>
              <a:t>implement</a:t>
            </a:r>
            <a:r>
              <a:rPr lang="es-CR"/>
              <a:t> </a:t>
            </a:r>
            <a:r>
              <a:rPr lang="es-CR" err="1"/>
              <a:t>the</a:t>
            </a:r>
            <a:r>
              <a:rPr lang="es-CR"/>
              <a:t> </a:t>
            </a:r>
            <a:r>
              <a:rPr lang="es-CR" err="1"/>
              <a:t>gender</a:t>
            </a:r>
            <a:r>
              <a:rPr lang="es-CR"/>
              <a:t> and </a:t>
            </a:r>
            <a:r>
              <a:rPr lang="es-CR" err="1"/>
              <a:t>youth</a:t>
            </a:r>
            <a:r>
              <a:rPr lang="es-CR"/>
              <a:t> </a:t>
            </a:r>
            <a:r>
              <a:rPr lang="es-CR" err="1"/>
              <a:t>policies</a:t>
            </a:r>
            <a:r>
              <a:rPr lang="es-CR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7900BE-6EEE-5E4E-88CD-FA8440B432DA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66677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7C0D8-1FE8-B1D9-1AD5-442D05254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D851DD-3A4C-A8CD-1645-59FBA3CF71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F34AA1C-615F-3D8A-2E26-881CE6892F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D551D10-2782-40B3-C388-E7A9469E8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81070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08A1E-7D3C-5242-B5CB-F2B198033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789EE4F-32E3-C5D0-E8AD-288842948F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C09589D-EDFC-4BD3-9EB5-937E0B19B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1D0505B-67FB-C062-5BAE-A6D8DE309C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23025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54891-D79B-06C2-7AC3-3B2BF76EE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D0697C-7DB0-659E-51EB-5C35F40579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E45EAC9-0CFC-B19F-65AC-0BDF6755D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7844DCD-17A5-CC56-E3D7-72BDDD9001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96600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2A300-E00B-E2A3-F260-6C26A5FD9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E6FA2EC-CF39-C735-2BD3-68DD85916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8DFA3DA-E94D-8E86-2852-D781F3029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9E2A5A-776C-EA0D-1979-DAD10D3F69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91046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673BE-E4C3-51E6-993B-1622FFD14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B018FC6-6368-9677-6852-5A51B3DEED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0FDEA1F-7DF7-62FF-10BC-BABB44406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994640-8F0F-1B70-6621-5A62213D4E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30153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81FA3-E7E8-EDE2-BD2F-BA03A7D27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B002D80-613F-FE3B-8E8C-5F6EB1FBAC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5C9988C-3A1C-EA23-A3EA-33BA4FCC1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6375C29-2B05-E6C9-B636-87F1F62F21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03063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8E24D-8F6E-5E8E-42DB-DD374EFD1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8ED2FF-3397-450C-7265-55FB27A39E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4018A27-9BD2-CE94-677F-A32137B22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0775 UNDECAF </a:t>
            </a:r>
          </a:p>
          <a:p>
            <a:r>
              <a:rPr lang="es-CR" dirty="0" err="1"/>
              <a:t>Convenc</a:t>
            </a:r>
            <a:r>
              <a:rPr lang="es-CR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D3049A-FE5F-B3F9-5B66-A803C99326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A1F829-7979-4A36-9F32-90186E00557B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43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03BDD5-A8A1-C67F-A38C-78DF56A27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3A175E-A8FE-209C-5D4D-846C87B566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F51D93-06A6-0FE2-B7B4-91EB0F7EF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2CBB32-D4A6-3B98-7983-5F72A5A47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B08B86-7823-6F6F-3341-50A964940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3944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D78662-1229-BBD9-ED4F-7CD2B84A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E3AEC37-2495-F4F1-4A8A-F2C2D56B2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BD03268-2993-7362-01F1-7B178E45B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B042B6-6F4A-7C61-D93E-AFB94BAE0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FF14E3-C893-C586-30D7-86F4A68A4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3927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32230C-A85B-DA07-4D1B-535A9CE64D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458E66A-9500-B34D-BF8A-A3A76218C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6B7372-D8EB-BBF8-2960-38AA0B62E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0B7256-2066-58DB-5E1F-7A02A89CA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92D311-6280-B163-5DC0-DD5828CD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6854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43C13-8368-2EAD-F8D8-AE91DF944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97D5E9-D620-70BB-9103-FF1D67B60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01D6F6-57F9-7815-53C4-42D42917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24964D-CA93-E897-B6DA-4C61670B0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CA21D0-15B6-2E49-6622-2A0DAFEB5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6741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CDD0E-2088-61C9-7539-47C5F3FE6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7C9777-449B-11E6-BED1-925DB4ED8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22101B-6C94-4F45-F9A7-EA10DE9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94393-91AC-BFC7-6206-E8091606C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8A2C4B-301B-DA52-826C-AEEAC0F2E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99144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9CA498-6434-F28F-CE89-FA9E7F374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5C7EBC-1B70-032A-614F-B47BCCFB4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D85FDE-7A5D-0BF0-71EC-95EE21477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519B95-71E4-9746-D0F1-E057D4940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C4AE0D-23C5-5B3E-B798-8CCB14167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29B012-C15C-5E96-40FA-A717C3E39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4525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07A3E-4988-FE20-F418-0E4C84556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E395AB-F06A-C957-D0DB-B739989C1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4D3E34-2D4D-AA8F-C0FB-9371CB217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122E46C-4F7D-926A-D5D4-D289AB1358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103A4B1-EC34-312E-D9A2-D12EDAD31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C02AF63-6DA5-071C-E96A-DFD95ADC4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E6D48E3-83B7-0BDE-41EB-2233DB3A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FD08204-7965-8229-F59D-5E04ECAC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25507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1916D0-05D5-7FCF-1B6A-45696FB18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B88C9CC-A92C-6D83-33F5-350CB98E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AE3D17-CD70-E369-F898-E17EC6470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E98C345-512D-8E09-E191-0D9C33DC1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5196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A31D96-3F17-1126-D4A8-F36D13A2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1AF8266-3B86-8507-170B-997C71BFD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D0F71-B6A8-2BB3-0688-C893987EA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9615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A9DCA8-59E7-0E48-FB3B-E053B134F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E8E429-B9D2-2362-4379-A9FCB46D1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FB3A743-5207-57B7-BC8C-39280263C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2CF8F1-6C0B-725E-ABB5-C581324E5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38A5D6-069D-6B68-1FC1-BEFE97B5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52336C9-12F5-6D33-B681-B76DB6B05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6180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255E5E-7993-7B4A-0198-A3482DFCA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AE9DB97-3871-39C1-64CF-0E3822AF52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AD103A-BA38-6BC5-9374-C84FD40D1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9D796E-B22D-7C61-4D71-8860F8685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AA224B-9AA4-9A41-A7BD-EA672FC79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8D4753-5EDA-665C-86A2-D7C3ECCD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3305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99D51A-18E4-6E2D-68B7-AA28B7569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6435BA7-77CF-5EA8-E0DE-C22CAD8D7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0B187F-A123-3FD5-A047-D5E09781A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2874-C915-465C-9D23-2B6D09CEAEAA}" type="datetimeFigureOut">
              <a:rPr lang="es-CR" smtClean="0"/>
              <a:t>22/7/2025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50BE35-B896-0426-CA92-101C90F71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059097-FCBB-A023-0BEC-CA37F45F5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5AB67-A2DF-4AFF-AC90-574A9F7408D1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929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023820A-DF44-17EF-63DC-8EA324315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7D1AFD67-C80B-91CB-D1E8-FD603607B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77525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071343C-7329-FA2B-6A24-367A0C259788}"/>
              </a:ext>
            </a:extLst>
          </p:cNvPr>
          <p:cNvSpPr txBox="1"/>
          <p:nvPr/>
        </p:nvSpPr>
        <p:spPr>
          <a:xfrm>
            <a:off x="3298025" y="3641472"/>
            <a:ext cx="5664819" cy="1446550"/>
          </a:xfrm>
          <a:prstGeom prst="rect">
            <a:avLst/>
          </a:prstGeom>
          <a:solidFill>
            <a:srgbClr val="648F6C">
              <a:alpha val="80000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400" b="1" spc="-5" dirty="0">
                <a:solidFill>
                  <a:schemeClr val="bg1"/>
                </a:solidFill>
                <a:latin typeface="Calibri"/>
                <a:cs typeface="Calibri"/>
              </a:rPr>
              <a:t>ESTADÍSTICA DE CAFÉ AL 21 DE JULIO DE 2025</a:t>
            </a:r>
          </a:p>
        </p:txBody>
      </p:sp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7A72502-96E8-7145-F4CC-B9E2410C1A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1733" y="72658"/>
            <a:ext cx="3928534" cy="3915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4951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4C295-0F99-DC4B-0766-9B55BC07E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15C33156-6157-968D-244F-650A51848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3D674BA-DD54-9398-A842-26102599D235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INFORME COMPARATIVO DE CAFÉ EN FRUTA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79145C-49E3-0CEF-8542-96299EDA1AE4}"/>
              </a:ext>
            </a:extLst>
          </p:cNvPr>
          <p:cNvSpPr txBox="1"/>
          <p:nvPr/>
        </p:nvSpPr>
        <p:spPr>
          <a:xfrm>
            <a:off x="1097558" y="722720"/>
            <a:ext cx="1022349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(EN FANEGAS) A la quincena del 16 al 30 de abril de cada año</a:t>
            </a:r>
          </a:p>
          <a:p>
            <a:endParaRPr lang="es-ES" sz="2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E7255E1-6B42-980D-5C05-1EBB56E41197}"/>
              </a:ext>
            </a:extLst>
          </p:cNvPr>
          <p:cNvSpPr txBox="1"/>
          <p:nvPr/>
        </p:nvSpPr>
        <p:spPr>
          <a:xfrm>
            <a:off x="8645238" y="5364345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21 de Julio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D3438AC0-74F2-6B65-107C-9760DC593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958797"/>
              </p:ext>
            </p:extLst>
          </p:nvPr>
        </p:nvGraphicFramePr>
        <p:xfrm>
          <a:off x="1097558" y="1303043"/>
          <a:ext cx="10223498" cy="3829050"/>
        </p:xfrm>
        <a:graphic>
          <a:graphicData uri="http://schemas.openxmlformats.org/drawingml/2006/table">
            <a:tbl>
              <a:tblPr/>
              <a:tblGrid>
                <a:gridCol w="1946182">
                  <a:extLst>
                    <a:ext uri="{9D8B030D-6E8A-4147-A177-3AD203B41FA5}">
                      <a16:colId xmlns:a16="http://schemas.microsoft.com/office/drawing/2014/main" val="1050869375"/>
                    </a:ext>
                  </a:extLst>
                </a:gridCol>
                <a:gridCol w="1214853">
                  <a:extLst>
                    <a:ext uri="{9D8B030D-6E8A-4147-A177-3AD203B41FA5}">
                      <a16:colId xmlns:a16="http://schemas.microsoft.com/office/drawing/2014/main" val="3095115062"/>
                    </a:ext>
                  </a:extLst>
                </a:gridCol>
                <a:gridCol w="970069">
                  <a:extLst>
                    <a:ext uri="{9D8B030D-6E8A-4147-A177-3AD203B41FA5}">
                      <a16:colId xmlns:a16="http://schemas.microsoft.com/office/drawing/2014/main" val="1855492963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1105422806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551131006"/>
                    </a:ext>
                  </a:extLst>
                </a:gridCol>
                <a:gridCol w="1024465">
                  <a:extLst>
                    <a:ext uri="{9D8B030D-6E8A-4147-A177-3AD203B41FA5}">
                      <a16:colId xmlns:a16="http://schemas.microsoft.com/office/drawing/2014/main" val="3124082411"/>
                    </a:ext>
                  </a:extLst>
                </a:gridCol>
                <a:gridCol w="961003">
                  <a:extLst>
                    <a:ext uri="{9D8B030D-6E8A-4147-A177-3AD203B41FA5}">
                      <a16:colId xmlns:a16="http://schemas.microsoft.com/office/drawing/2014/main" val="1002162730"/>
                    </a:ext>
                  </a:extLst>
                </a:gridCol>
                <a:gridCol w="1027487">
                  <a:extLst>
                    <a:ext uri="{9D8B030D-6E8A-4147-A177-3AD203B41FA5}">
                      <a16:colId xmlns:a16="http://schemas.microsoft.com/office/drawing/2014/main" val="4174871528"/>
                    </a:ext>
                  </a:extLst>
                </a:gridCol>
                <a:gridCol w="1024465">
                  <a:extLst>
                    <a:ext uri="{9D8B030D-6E8A-4147-A177-3AD203B41FA5}">
                      <a16:colId xmlns:a16="http://schemas.microsoft.com/office/drawing/2014/main" val="3199838166"/>
                    </a:ext>
                  </a:extLst>
                </a:gridCol>
              </a:tblGrid>
              <a:tr h="181910">
                <a:tc row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2023-2024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" panose="020F0502020204030204" pitchFamily="34" charset="0"/>
                        </a:rPr>
                        <a:t>Cosecha 2024-2025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547746"/>
                  </a:ext>
                </a:extLst>
              </a:tr>
              <a:tr h="181910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Quincena del 16/04/24 al 30/04/24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Quincena del 16/04/25 al 30/04/25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054192"/>
                  </a:ext>
                </a:extLst>
              </a:tr>
              <a:tr h="545729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 Definitiva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Grado de avance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Producción Estimada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alcanzado según Estimación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Informado en la quincena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4997832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719245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COTO BRUS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130,829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130,829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157,679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162,075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102.79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3496892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LOS SANTOS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660,211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660,211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706,072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806,444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114.22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379445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PEREZ ZELEDON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210,045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210,045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219,603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224,059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102.03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5315446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TURRIALBA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61,359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61,359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89,988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99,238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110.28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8328087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CENTRAL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214,863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214,863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233,264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240,908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103.28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9554719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VALLE OCCIDENTAL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315,367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315,367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310,659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267,041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85.96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434485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ZONA NORTE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14,732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14,732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15,471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12,862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83.14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0984811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7143858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1,607,406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1,607,406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1,732,736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1,812,627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104.61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2713147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604583"/>
                  </a:ext>
                </a:extLst>
              </a:tr>
              <a:tr h="174980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Comparativo entre las cosechas 2023-2024 y la 2024-2025, se presenta la información por cada una de las zonas.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960240"/>
                  </a:ext>
                </a:extLst>
              </a:tr>
              <a:tr h="181910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La producción estimada de la cosecha 2024-2025 es la establecida por el CICAFE en su tercera estimación con nómina completa.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4713279"/>
                  </a:ext>
                </a:extLst>
              </a:tr>
              <a:tr h="181910">
                <a:tc gridSpan="9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El acumulado de la cosecha 2024-2025 corresponde a los datos de la Nómina de Productores.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197190"/>
                  </a:ext>
                </a:extLst>
              </a:tr>
              <a:tr h="181910">
                <a:tc gridSpan="7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200" b="0" i="0" u="none" strike="noStrike">
                          <a:effectLst/>
                          <a:latin typeface="Calibri" panose="020F0502020204030204" pitchFamily="34" charset="0"/>
                        </a:rPr>
                        <a:t>La diferencia porcentual entre la producción definitiva de la cosecha 2023-2024 y el acumulado de la cosecha actual es de 12.77%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325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50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50D5D-C364-ACCB-7005-930CFDE51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C8107658-711C-658D-5920-784AD778D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8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EB966D7-853D-A65C-8528-9ECCF29EFBD6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2024/2025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4357FE2-C0DD-51B5-DBF7-08E6B40524A1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21 de Julio 2025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2D0953D-CFEE-0387-5525-13E17B67AFA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059663" y="3429000"/>
            <a:ext cx="1021731" cy="554784"/>
          </a:xfrm>
          <a:prstGeom prst="rect">
            <a:avLst/>
          </a:prstGeom>
        </p:spPr>
      </p:pic>
      <p:sp>
        <p:nvSpPr>
          <p:cNvPr id="5" name="Bocadillo: rectángulo 4">
            <a:extLst>
              <a:ext uri="{FF2B5EF4-FFF2-40B4-BE49-F238E27FC236}">
                <a16:creationId xmlns:a16="http://schemas.microsoft.com/office/drawing/2014/main" id="{DE9503A1-320C-03A1-B975-8A5D10F59424}"/>
              </a:ext>
            </a:extLst>
          </p:cNvPr>
          <p:cNvSpPr/>
          <p:nvPr/>
        </p:nvSpPr>
        <p:spPr>
          <a:xfrm>
            <a:off x="11089515" y="3105398"/>
            <a:ext cx="962025" cy="396927"/>
          </a:xfrm>
          <a:prstGeom prst="wedgeRectCallout">
            <a:avLst>
              <a:gd name="adj1" fmla="val -100149"/>
              <a:gd name="adj2" fmla="val 81692"/>
            </a:avLst>
          </a:prstGeom>
          <a:noFill/>
          <a:ln>
            <a:solidFill>
              <a:srgbClr val="4990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3167</a:t>
            </a:r>
            <a:endParaRPr lang="es-CR" dirty="0">
              <a:solidFill>
                <a:schemeClr val="tx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FEA5040-780D-5A5C-540E-79B83BA1F2EF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5DF8C712-0912-DF3C-65C0-E3694FB3B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83217"/>
              </p:ext>
            </p:extLst>
          </p:nvPr>
        </p:nvGraphicFramePr>
        <p:xfrm>
          <a:off x="1120386" y="1223788"/>
          <a:ext cx="9798817" cy="3918663"/>
        </p:xfrm>
        <a:graphic>
          <a:graphicData uri="http://schemas.openxmlformats.org/drawingml/2006/table">
            <a:tbl>
              <a:tblPr/>
              <a:tblGrid>
                <a:gridCol w="2994407">
                  <a:extLst>
                    <a:ext uri="{9D8B030D-6E8A-4147-A177-3AD203B41FA5}">
                      <a16:colId xmlns:a16="http://schemas.microsoft.com/office/drawing/2014/main" val="2502557939"/>
                    </a:ext>
                  </a:extLst>
                </a:gridCol>
                <a:gridCol w="1572938">
                  <a:extLst>
                    <a:ext uri="{9D8B030D-6E8A-4147-A177-3AD203B41FA5}">
                      <a16:colId xmlns:a16="http://schemas.microsoft.com/office/drawing/2014/main" val="4222927848"/>
                    </a:ext>
                  </a:extLst>
                </a:gridCol>
                <a:gridCol w="1240873">
                  <a:extLst>
                    <a:ext uri="{9D8B030D-6E8A-4147-A177-3AD203B41FA5}">
                      <a16:colId xmlns:a16="http://schemas.microsoft.com/office/drawing/2014/main" val="1917406432"/>
                    </a:ext>
                  </a:extLst>
                </a:gridCol>
                <a:gridCol w="1424382">
                  <a:extLst>
                    <a:ext uri="{9D8B030D-6E8A-4147-A177-3AD203B41FA5}">
                      <a16:colId xmlns:a16="http://schemas.microsoft.com/office/drawing/2014/main" val="4290862741"/>
                    </a:ext>
                  </a:extLst>
                </a:gridCol>
                <a:gridCol w="1354473">
                  <a:extLst>
                    <a:ext uri="{9D8B030D-6E8A-4147-A177-3AD203B41FA5}">
                      <a16:colId xmlns:a16="http://schemas.microsoft.com/office/drawing/2014/main" val="2336893783"/>
                    </a:ext>
                  </a:extLst>
                </a:gridCol>
                <a:gridCol w="1211744">
                  <a:extLst>
                    <a:ext uri="{9D8B030D-6E8A-4147-A177-3AD203B41FA5}">
                      <a16:colId xmlns:a16="http://schemas.microsoft.com/office/drawing/2014/main" val="549532170"/>
                    </a:ext>
                  </a:extLst>
                </a:gridCol>
              </a:tblGrid>
              <a:tr h="67629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122665"/>
                  </a:ext>
                </a:extLst>
              </a:tr>
              <a:tr h="22543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15336"/>
                  </a:ext>
                </a:extLst>
              </a:tr>
              <a:tr h="22543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1,378,693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$302.15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80.20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3574925"/>
                  </a:ext>
                </a:extLst>
              </a:tr>
              <a:tr h="22543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5,567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0118690"/>
                  </a:ext>
                </a:extLst>
              </a:tr>
              <a:tr h="22543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164,283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₡3,121.77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$281.03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9.56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9333195"/>
                  </a:ext>
                </a:extLst>
              </a:tr>
              <a:tr h="22543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1459236"/>
                  </a:ext>
                </a:extLst>
              </a:tr>
              <a:tr h="22543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1,548,876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90.10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5720672"/>
                  </a:ext>
                </a:extLst>
              </a:tr>
              <a:tr h="22543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170,211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7933840"/>
                  </a:ext>
                </a:extLst>
              </a:tr>
              <a:tr h="24958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1,057,589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3793574"/>
                  </a:ext>
                </a:extLst>
              </a:tr>
              <a:tr h="24958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326,671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3956767"/>
                  </a:ext>
                </a:extLst>
              </a:tr>
              <a:tr h="22543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1,719,087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553301"/>
                  </a:ext>
                </a:extLst>
              </a:tr>
              <a:tr h="22543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926589"/>
                  </a:ext>
                </a:extLst>
              </a:tr>
              <a:tr h="618325">
                <a:tc gridSpan="6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esta cosecha.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643444"/>
                  </a:ext>
                </a:extLst>
              </a:tr>
            </a:tbl>
          </a:graphicData>
        </a:graphic>
      </p:graphicFrame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DCAA6DD9-B3B4-C69E-42D6-02C66B0DFE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044461"/>
              </p:ext>
            </p:extLst>
          </p:nvPr>
        </p:nvGraphicFramePr>
        <p:xfrm>
          <a:off x="1120386" y="5276768"/>
          <a:ext cx="5694482" cy="596718"/>
        </p:xfrm>
        <a:graphic>
          <a:graphicData uri="http://schemas.openxmlformats.org/drawingml/2006/table">
            <a:tbl>
              <a:tblPr/>
              <a:tblGrid>
                <a:gridCol w="5694482">
                  <a:extLst>
                    <a:ext uri="{9D8B030D-6E8A-4147-A177-3AD203B41FA5}">
                      <a16:colId xmlns:a16="http://schemas.microsoft.com/office/drawing/2014/main" val="633635508"/>
                    </a:ext>
                  </a:extLst>
                </a:gridCol>
              </a:tblGrid>
              <a:tr h="20691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200" b="1" i="0" u="none" strike="noStrike">
                          <a:effectLst/>
                          <a:latin typeface="Calibri Light" panose="020F0302020204030204" pitchFamily="34" charset="0"/>
                        </a:rPr>
                        <a:t>Por vender (estimación): 35% Exportación (59 mil sacos 46 kg).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922915"/>
                  </a:ext>
                </a:extLst>
              </a:tr>
              <a:tr h="13699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282890"/>
                  </a:ext>
                </a:extLst>
              </a:tr>
              <a:tr h="20691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1200" b="1" i="0" u="none" strike="noStrike" dirty="0">
                          <a:effectLst/>
                          <a:latin typeface="Calibri Light" panose="020F0302020204030204" pitchFamily="34" charset="0"/>
                        </a:rPr>
                        <a:t>Por vender (estimación): 65% Consumo Nacional (110 mil sacos 46 kg).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0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55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FB729-570D-6227-61CD-4F61F8C55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39A630A6-330E-1108-85D6-8C692126D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82AB05F-6454-A447-7BCA-7F1E5EC737CE}"/>
              </a:ext>
            </a:extLst>
          </p:cNvPr>
          <p:cNvSpPr txBox="1">
            <a:spLocks/>
          </p:cNvSpPr>
          <p:nvPr/>
        </p:nvSpPr>
        <p:spPr>
          <a:xfrm>
            <a:off x="1120386" y="689964"/>
            <a:ext cx="9823469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COSECHA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2025/2026   (EN Ud.46 KILOGRAMOS)  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844E946B-731D-2944-BB91-C2E6ABE84B93}"/>
              </a:ext>
            </a:extLst>
          </p:cNvPr>
          <p:cNvSpPr txBox="1">
            <a:spLocks/>
          </p:cNvSpPr>
          <p:nvPr/>
        </p:nvSpPr>
        <p:spPr>
          <a:xfrm>
            <a:off x="8547237" y="5392768"/>
            <a:ext cx="3644763" cy="364718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21 de Julio 2025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A96E8E0-0B9E-CA8C-1FDD-5F5667331354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FB98889E-BB6A-C887-3BAD-8F5C1FF60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13093"/>
              </p:ext>
            </p:extLst>
          </p:nvPr>
        </p:nvGraphicFramePr>
        <p:xfrm>
          <a:off x="1120386" y="1237532"/>
          <a:ext cx="9823469" cy="3887910"/>
        </p:xfrm>
        <a:graphic>
          <a:graphicData uri="http://schemas.openxmlformats.org/drawingml/2006/table">
            <a:tbl>
              <a:tblPr/>
              <a:tblGrid>
                <a:gridCol w="3001940">
                  <a:extLst>
                    <a:ext uri="{9D8B030D-6E8A-4147-A177-3AD203B41FA5}">
                      <a16:colId xmlns:a16="http://schemas.microsoft.com/office/drawing/2014/main" val="2431854032"/>
                    </a:ext>
                  </a:extLst>
                </a:gridCol>
                <a:gridCol w="1576895">
                  <a:extLst>
                    <a:ext uri="{9D8B030D-6E8A-4147-A177-3AD203B41FA5}">
                      <a16:colId xmlns:a16="http://schemas.microsoft.com/office/drawing/2014/main" val="1493910432"/>
                    </a:ext>
                  </a:extLst>
                </a:gridCol>
                <a:gridCol w="1243995">
                  <a:extLst>
                    <a:ext uri="{9D8B030D-6E8A-4147-A177-3AD203B41FA5}">
                      <a16:colId xmlns:a16="http://schemas.microsoft.com/office/drawing/2014/main" val="2362402435"/>
                    </a:ext>
                  </a:extLst>
                </a:gridCol>
                <a:gridCol w="1427966">
                  <a:extLst>
                    <a:ext uri="{9D8B030D-6E8A-4147-A177-3AD203B41FA5}">
                      <a16:colId xmlns:a16="http://schemas.microsoft.com/office/drawing/2014/main" val="3287533919"/>
                    </a:ext>
                  </a:extLst>
                </a:gridCol>
                <a:gridCol w="1357881">
                  <a:extLst>
                    <a:ext uri="{9D8B030D-6E8A-4147-A177-3AD203B41FA5}">
                      <a16:colId xmlns:a16="http://schemas.microsoft.com/office/drawing/2014/main" val="1691426997"/>
                    </a:ext>
                  </a:extLst>
                </a:gridCol>
                <a:gridCol w="1214792">
                  <a:extLst>
                    <a:ext uri="{9D8B030D-6E8A-4147-A177-3AD203B41FA5}">
                      <a16:colId xmlns:a16="http://schemas.microsoft.com/office/drawing/2014/main" val="4155846314"/>
                    </a:ext>
                  </a:extLst>
                </a:gridCol>
              </a:tblGrid>
              <a:tr h="65860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5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Producción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% Sobre venta de  Exportación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3337312"/>
                  </a:ext>
                </a:extLst>
              </a:tr>
              <a:tr h="21953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0212488"/>
                  </a:ext>
                </a:extLst>
              </a:tr>
              <a:tr h="21953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145,007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$297.96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9.15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2189582"/>
                  </a:ext>
                </a:extLst>
              </a:tr>
              <a:tr h="21953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51,233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3.23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0427057"/>
                  </a:ext>
                </a:extLst>
              </a:tr>
              <a:tr h="21953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Consumo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12,158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₡3,176.89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$196.89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4782325"/>
                  </a:ext>
                </a:extLst>
              </a:tr>
              <a:tr h="21953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Consumo Nacional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5,700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2967722"/>
                  </a:ext>
                </a:extLst>
              </a:tr>
              <a:tr h="21953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 Vendido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214,098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13.51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6728373"/>
                  </a:ext>
                </a:extLst>
              </a:tr>
              <a:tr h="21953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1,370,712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86.49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7876203"/>
                  </a:ext>
                </a:extLst>
              </a:tr>
              <a:tr h="24305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1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1" i="0" u="none" strike="noStrike">
                        <a:solidFill>
                          <a:srgbClr val="0000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9972962"/>
                  </a:ext>
                </a:extLst>
              </a:tr>
              <a:tr h="24305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  <a:r>
                        <a:rPr lang="es-CR" sz="1500" b="0" i="0" u="none" strike="noStrike" baseline="3000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endParaRPr lang="es-CR" sz="15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196,240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2175504"/>
                  </a:ext>
                </a:extLst>
              </a:tr>
              <a:tr h="21953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1" i="0" u="none" strike="noStrike"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1,584,810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5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4711198"/>
                  </a:ext>
                </a:extLst>
              </a:tr>
              <a:tr h="21953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5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4065265"/>
                  </a:ext>
                </a:extLst>
              </a:tr>
              <a:tr h="602148">
                <a:tc gridSpan="6"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s-ES" sz="1500" b="0" i="0" u="none" strike="noStrike" dirty="0">
                          <a:effectLst/>
                          <a:latin typeface="Calibri Light" panose="020F0302020204030204" pitchFamily="34" charset="0"/>
                        </a:rPr>
                        <a:t>Resumen de comercialización de café, tanto de Consumo Nacional como de Exportación, se detalla las ventas en consignación y con precio fijo, el total vendido en U. De 46 kg se calcula de acuerdo con la fruta reportada en esta cosecha y, para su conversión a kg, se aplica el rendimiento de la cosecha 2023-2024 o informado por las Firmas beneficiadoras en la cosecha 2024-2025.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600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06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F5055-E84B-31CF-CC36-3A52C99F5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AF710B06-C4F2-941B-A762-A362A4DCB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386CEEC-AB1B-7548-3BEC-66A169ABF79E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D3BEE3D-DAAF-BE17-88A6-81B3990D2037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2024/2025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11C1661-058F-6394-4888-11697BCB6850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21 de Julio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2365FA2A-AB57-10A3-174C-E29FADA0F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124572"/>
              </p:ext>
            </p:extLst>
          </p:nvPr>
        </p:nvGraphicFramePr>
        <p:xfrm>
          <a:off x="1097558" y="1292346"/>
          <a:ext cx="10018118" cy="4094405"/>
        </p:xfrm>
        <a:graphic>
          <a:graphicData uri="http://schemas.openxmlformats.org/drawingml/2006/table">
            <a:tbl>
              <a:tblPr/>
              <a:tblGrid>
                <a:gridCol w="1256797">
                  <a:extLst>
                    <a:ext uri="{9D8B030D-6E8A-4147-A177-3AD203B41FA5}">
                      <a16:colId xmlns:a16="http://schemas.microsoft.com/office/drawing/2014/main" val="2709388964"/>
                    </a:ext>
                  </a:extLst>
                </a:gridCol>
                <a:gridCol w="199064">
                  <a:extLst>
                    <a:ext uri="{9D8B030D-6E8A-4147-A177-3AD203B41FA5}">
                      <a16:colId xmlns:a16="http://schemas.microsoft.com/office/drawing/2014/main" val="578191733"/>
                    </a:ext>
                  </a:extLst>
                </a:gridCol>
                <a:gridCol w="1009394">
                  <a:extLst>
                    <a:ext uri="{9D8B030D-6E8A-4147-A177-3AD203B41FA5}">
                      <a16:colId xmlns:a16="http://schemas.microsoft.com/office/drawing/2014/main" val="454315986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968595053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1602102016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762025984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1808160573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1663053258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4241893095"/>
                    </a:ext>
                  </a:extLst>
                </a:gridCol>
              </a:tblGrid>
              <a:tr h="393236">
                <a:tc rowSpan="2"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3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3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3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/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556304"/>
                  </a:ext>
                </a:extLst>
              </a:tr>
              <a:tr h="503619">
                <a:tc gridSpan="2"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4817053"/>
                  </a:ext>
                </a:extLst>
              </a:tr>
              <a:tr h="196912">
                <a:tc gridSpan="2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217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217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119,490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279.76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13,922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3,140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133,629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7152223"/>
                  </a:ext>
                </a:extLst>
              </a:tr>
              <a:tr h="196912">
                <a:tc gridSpan="2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2,425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2,425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564,315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317.91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61,196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2,875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627,935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8562185"/>
                  </a:ext>
                </a:extLst>
              </a:tr>
              <a:tr h="196912">
                <a:tc gridSpan="2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2,475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2,475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160,841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315.32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19,509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2,925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182,825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6240630"/>
                  </a:ext>
                </a:extLst>
              </a:tr>
              <a:tr h="196912">
                <a:tc gridSpan="2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150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150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99,510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259.31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7,750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2,941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107,410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3851341"/>
                  </a:ext>
                </a:extLst>
              </a:tr>
              <a:tr h="196912">
                <a:tc gridSpan="2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300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300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151,513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300.39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17,286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3,949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169,099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6237830"/>
                  </a:ext>
                </a:extLst>
              </a:tr>
              <a:tr h="385403">
                <a:tc gridSpan="2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277,563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288.28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333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43,237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3,244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321,133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9584838"/>
                  </a:ext>
                </a:extLst>
              </a:tr>
              <a:tr h="196912">
                <a:tc gridSpan="2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5,462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309.67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1,383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3,481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6,845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5907378"/>
                  </a:ext>
                </a:extLst>
              </a:tr>
              <a:tr h="385403"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5,567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5,567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1,378,693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302.15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333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164,283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3,121.77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1,548,876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966251"/>
                  </a:ext>
                </a:extLst>
              </a:tr>
              <a:tr h="196912">
                <a:tc gridSpan="2"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8136198"/>
                  </a:ext>
                </a:extLst>
              </a:tr>
              <a:tr h="165573">
                <a:tc gridSpan="9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646074"/>
                  </a:ext>
                </a:extLst>
              </a:tr>
              <a:tr h="17247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4827779"/>
                  </a:ext>
                </a:extLst>
              </a:tr>
              <a:tr h="196912">
                <a:tc gridSpan="4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9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9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$ 302.15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0967904"/>
                  </a:ext>
                </a:extLst>
              </a:tr>
              <a:tr h="196912">
                <a:tc gridSpan="4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₡3,121.77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2764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7588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5DBFF-3E20-226A-6652-F17B5724D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418BC9B3-FF8C-BEE7-BEB5-2F4950BB8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C567978-1EBC-016D-3091-0F35DC2C90CA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COMERCIALIZACIÓN POR ZONAS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C111146-CE6D-9B3D-BD7D-4041C175D154}"/>
              </a:ext>
            </a:extLst>
          </p:cNvPr>
          <p:cNvSpPr txBox="1"/>
          <p:nvPr/>
        </p:nvSpPr>
        <p:spPr>
          <a:xfrm>
            <a:off x="1097558" y="722720"/>
            <a:ext cx="10018118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COSECHA 2025/2026   (EN Ud.46 KILOGRAMOS)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0247301-45D5-C4F6-D04D-710A275720CE}"/>
              </a:ext>
            </a:extLst>
          </p:cNvPr>
          <p:cNvSpPr txBox="1"/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21 de Julio 2025</a:t>
            </a: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75D5D8A7-930E-B100-9622-452788741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444452"/>
              </p:ext>
            </p:extLst>
          </p:nvPr>
        </p:nvGraphicFramePr>
        <p:xfrm>
          <a:off x="1097557" y="1277165"/>
          <a:ext cx="10018118" cy="3884867"/>
        </p:xfrm>
        <a:graphic>
          <a:graphicData uri="http://schemas.openxmlformats.org/drawingml/2006/table">
            <a:tbl>
              <a:tblPr/>
              <a:tblGrid>
                <a:gridCol w="1256797">
                  <a:extLst>
                    <a:ext uri="{9D8B030D-6E8A-4147-A177-3AD203B41FA5}">
                      <a16:colId xmlns:a16="http://schemas.microsoft.com/office/drawing/2014/main" val="191849387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648856633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133227350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3763420358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840869674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2770509841"/>
                    </a:ext>
                  </a:extLst>
                </a:gridCol>
                <a:gridCol w="1268881">
                  <a:extLst>
                    <a:ext uri="{9D8B030D-6E8A-4147-A177-3AD203B41FA5}">
                      <a16:colId xmlns:a16="http://schemas.microsoft.com/office/drawing/2014/main" val="1800121591"/>
                    </a:ext>
                  </a:extLst>
                </a:gridCol>
                <a:gridCol w="1208458">
                  <a:extLst>
                    <a:ext uri="{9D8B030D-6E8A-4147-A177-3AD203B41FA5}">
                      <a16:colId xmlns:a16="http://schemas.microsoft.com/office/drawing/2014/main" val="1768746311"/>
                    </a:ext>
                  </a:extLst>
                </a:gridCol>
              </a:tblGrid>
              <a:tr h="376510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ZONA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VENTAS DE EXPORTACIÓN</a:t>
                      </a:r>
                      <a:r>
                        <a:rPr lang="es-CR" sz="1300" b="1" i="0" u="none" strike="noStrike" baseline="3000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s-CR" sz="13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VENTAS CONSUMO NACIONAL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TOTAL DE VENTAS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4104102"/>
                  </a:ext>
                </a:extLst>
              </a:tr>
              <a:tr h="482196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con Precio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  Promedio $ por U. de 46 kgs.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u.46 kgs en consignación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Ventas en U. de 46 Kgs. 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Arial" panose="020B0604020202020204" pitchFamily="34" charset="0"/>
                        </a:rPr>
                        <a:t>PRECIO KG.POR ZONA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ES" sz="1100" b="1" i="0" u="none" strike="noStrike">
                          <a:effectLst/>
                          <a:latin typeface="Arial" panose="020B0604020202020204" pitchFamily="34" charset="0"/>
                        </a:rPr>
                        <a:t> EN UNIDADES DE 46 KILOGRAMOS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6039561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Coto Brus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11,995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29,032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300.98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41,027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4247234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Los Santos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3,315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47,910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302.07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12,158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3,177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63,382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4705736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Pérez Zeledón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1,650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11,609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303.68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13,259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2960154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Turrialba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10,125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8,078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269.13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18,203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1680714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Valle Central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1,237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10,612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293.50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2,100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13,949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877830"/>
                  </a:ext>
                </a:extLst>
              </a:tr>
              <a:tr h="3815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Valle  Occidental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22,911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37,466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295.94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3,600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63,977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6399886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Zona Norte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302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312.41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                    -  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-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  302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9673828"/>
                  </a:ext>
                </a:extLst>
              </a:tr>
              <a:tr h="38159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TOTAL NACIONAL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51,233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145,007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297.96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5,700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12,158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 3,176.89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1" i="0" u="none" strike="noStrike">
                          <a:effectLst/>
                          <a:latin typeface="Arial" panose="020B0604020202020204" pitchFamily="34" charset="0"/>
                        </a:rPr>
                        <a:t>  214,097 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459435"/>
                  </a:ext>
                </a:extLst>
              </a:tr>
              <a:tr h="1949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923097"/>
                  </a:ext>
                </a:extLst>
              </a:tr>
              <a:tr h="158530">
                <a:tc gridSpan="8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Detalle de comercialización de café por zonas, tanto de Consumo Nacional como de Exportación, aplicando el rendimiento de la cosecha anterior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533562"/>
                  </a:ext>
                </a:extLst>
              </a:tr>
              <a:tr h="16513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7792739"/>
                  </a:ext>
                </a:extLst>
              </a:tr>
              <a:tr h="194968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exportación por unidad de 46 kg es de 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9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9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$ 297.96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400067"/>
                  </a:ext>
                </a:extLst>
              </a:tr>
              <a:tr h="194968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900" b="0" i="0" u="none" strike="noStrike">
                          <a:effectLst/>
                          <a:latin typeface="Arial" panose="020B0604020202020204" pitchFamily="34" charset="0"/>
                        </a:rPr>
                        <a:t>El promedio nacional de ventas de consumo nacional por kg es de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Arial" panose="020B0604020202020204" pitchFamily="34" charset="0"/>
                        </a:rPr>
                        <a:t>₡3,176.89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51" marR="8851" marT="88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8494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528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97750-94B0-45CE-EABE-8F38CCBFF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0D9F7650-E6CC-CB98-0C71-2CCA48D3A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468D313-A0D2-6F0E-22BD-103443D4233D}"/>
              </a:ext>
            </a:extLst>
          </p:cNvPr>
          <p:cNvSpPr txBox="1"/>
          <p:nvPr/>
        </p:nvSpPr>
        <p:spPr>
          <a:xfrm>
            <a:off x="0" y="218"/>
            <a:ext cx="7603200" cy="480131"/>
          </a:xfrm>
          <a:prstGeom prst="rect">
            <a:avLst/>
          </a:prstGeom>
          <a:solidFill>
            <a:srgbClr val="499057"/>
          </a:solidFill>
        </p:spPr>
        <p:txBody>
          <a:bodyPr wrap="square" rtlCol="0">
            <a:sp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defRPr kumimoji="0" sz="28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COMPARATIVO COMERCIALIZACIÓN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1812080-3D6B-4843-DB55-3ADC63C7F107}"/>
              </a:ext>
            </a:extLst>
          </p:cNvPr>
          <p:cNvSpPr txBox="1">
            <a:spLocks/>
          </p:cNvSpPr>
          <p:nvPr/>
        </p:nvSpPr>
        <p:spPr>
          <a:xfrm>
            <a:off x="1120387" y="689964"/>
            <a:ext cx="9861936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DE LAS ULTIMAS TRES COSECHAS Al segundo año de cada período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64F95F-9BFD-A573-5ADC-862563D740B7}"/>
              </a:ext>
            </a:extLst>
          </p:cNvPr>
          <p:cNvSpPr txBox="1">
            <a:spLocks/>
          </p:cNvSpPr>
          <p:nvPr/>
        </p:nvSpPr>
        <p:spPr>
          <a:xfrm>
            <a:off x="8645237" y="5439993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ES_tradnl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Corte al 21 de Julio 2025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57DB6B00-8307-B061-2531-0AFBC30BF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356470"/>
              </p:ext>
            </p:extLst>
          </p:nvPr>
        </p:nvGraphicFramePr>
        <p:xfrm>
          <a:off x="1120387" y="1093574"/>
          <a:ext cx="9861934" cy="2377055"/>
        </p:xfrm>
        <a:graphic>
          <a:graphicData uri="http://schemas.openxmlformats.org/drawingml/2006/table">
            <a:tbl>
              <a:tblPr/>
              <a:tblGrid>
                <a:gridCol w="1106976">
                  <a:extLst>
                    <a:ext uri="{9D8B030D-6E8A-4147-A177-3AD203B41FA5}">
                      <a16:colId xmlns:a16="http://schemas.microsoft.com/office/drawing/2014/main" val="2125019858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2086655196"/>
                    </a:ext>
                  </a:extLst>
                </a:gridCol>
                <a:gridCol w="935770">
                  <a:extLst>
                    <a:ext uri="{9D8B030D-6E8A-4147-A177-3AD203B41FA5}">
                      <a16:colId xmlns:a16="http://schemas.microsoft.com/office/drawing/2014/main" val="1185604057"/>
                    </a:ext>
                  </a:extLst>
                </a:gridCol>
                <a:gridCol w="302542">
                  <a:extLst>
                    <a:ext uri="{9D8B030D-6E8A-4147-A177-3AD203B41FA5}">
                      <a16:colId xmlns:a16="http://schemas.microsoft.com/office/drawing/2014/main" val="960809772"/>
                    </a:ext>
                  </a:extLst>
                </a:gridCol>
                <a:gridCol w="891209">
                  <a:extLst>
                    <a:ext uri="{9D8B030D-6E8A-4147-A177-3AD203B41FA5}">
                      <a16:colId xmlns:a16="http://schemas.microsoft.com/office/drawing/2014/main" val="3325190347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3349618581"/>
                    </a:ext>
                  </a:extLst>
                </a:gridCol>
                <a:gridCol w="844303">
                  <a:extLst>
                    <a:ext uri="{9D8B030D-6E8A-4147-A177-3AD203B41FA5}">
                      <a16:colId xmlns:a16="http://schemas.microsoft.com/office/drawing/2014/main" val="711193746"/>
                    </a:ext>
                  </a:extLst>
                </a:gridCol>
                <a:gridCol w="302542">
                  <a:extLst>
                    <a:ext uri="{9D8B030D-6E8A-4147-A177-3AD203B41FA5}">
                      <a16:colId xmlns:a16="http://schemas.microsoft.com/office/drawing/2014/main" val="3314670704"/>
                    </a:ext>
                  </a:extLst>
                </a:gridCol>
                <a:gridCol w="891209">
                  <a:extLst>
                    <a:ext uri="{9D8B030D-6E8A-4147-A177-3AD203B41FA5}">
                      <a16:colId xmlns:a16="http://schemas.microsoft.com/office/drawing/2014/main" val="1295306717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1093127752"/>
                    </a:ext>
                  </a:extLst>
                </a:gridCol>
                <a:gridCol w="935770">
                  <a:extLst>
                    <a:ext uri="{9D8B030D-6E8A-4147-A177-3AD203B41FA5}">
                      <a16:colId xmlns:a16="http://schemas.microsoft.com/office/drawing/2014/main" val="2293862212"/>
                    </a:ext>
                  </a:extLst>
                </a:gridCol>
                <a:gridCol w="218111">
                  <a:extLst>
                    <a:ext uri="{9D8B030D-6E8A-4147-A177-3AD203B41FA5}">
                      <a16:colId xmlns:a16="http://schemas.microsoft.com/office/drawing/2014/main" val="3013831068"/>
                    </a:ext>
                  </a:extLst>
                </a:gridCol>
                <a:gridCol w="773945">
                  <a:extLst>
                    <a:ext uri="{9D8B030D-6E8A-4147-A177-3AD203B41FA5}">
                      <a16:colId xmlns:a16="http://schemas.microsoft.com/office/drawing/2014/main" val="3539157153"/>
                    </a:ext>
                  </a:extLst>
                </a:gridCol>
              </a:tblGrid>
              <a:tr h="159404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2022-2023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2023-2024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</a:rPr>
                        <a:t>Cosecha 2024-2025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106660"/>
                  </a:ext>
                </a:extLst>
              </a:tr>
              <a:tr h="291481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da-DK" sz="1000" b="1" i="0" u="none" strike="noStrike">
                          <a:effectLst/>
                          <a:latin typeface="Calibri Light" panose="020F0302020204030204" pitchFamily="34" charset="0"/>
                        </a:rPr>
                        <a:t>Vendido en Ud. de 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Precio Promedio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% Prod.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1437279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1,431,125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$248.11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77.47%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1,227,190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$225.92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79.60%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1,378,693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$302.15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80.20%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7071450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EXP.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7,962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10,496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***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5,567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***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8988181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Consumo Local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187,752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₡2,321.54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158,879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₡2,608.76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10.31%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164,283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₡3,121.77</a:t>
                      </a:r>
                    </a:p>
                  </a:txBody>
                  <a:tcPr marL="0" marR="9108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9.56%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0370202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Consignación C.N.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6,000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718109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Total  Vendido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1,632,839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88.39%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1,396,565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90.58%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1,548,876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90.10%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0378382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Por Vender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214,487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11.61%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145,197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9.42%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170,211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9.90%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5235345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Exportado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1,008,710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843,867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1,057,589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8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7415629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Por Exportar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430,377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29.91%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393,819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31.82%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326,671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3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23.60%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5757716"/>
                  </a:ext>
                </a:extLst>
              </a:tr>
              <a:tr h="2125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1" i="0" u="none" strike="noStrike">
                          <a:effectLst/>
                          <a:latin typeface="Calibri Light" panose="020F0302020204030204" pitchFamily="34" charset="0"/>
                        </a:rPr>
                        <a:t>Producción Total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1,847,326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1,541,762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1,719,087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8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300" b="0" i="0" u="none" strike="noStrike" dirty="0">
                          <a:effectLst/>
                          <a:latin typeface="Calibri Light" panose="020F03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596764"/>
                  </a:ext>
                </a:extLst>
              </a:tr>
            </a:tbl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7C91938B-C033-45A8-B772-192C7F469E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4181112"/>
              </p:ext>
            </p:extLst>
          </p:nvPr>
        </p:nvGraphicFramePr>
        <p:xfrm>
          <a:off x="1120388" y="3536287"/>
          <a:ext cx="9861934" cy="1820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33236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B7EC8-8639-2516-B8DE-3C3F54667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een and black background with leaves and beans&#10;&#10;Description automatically generated">
            <a:extLst>
              <a:ext uri="{FF2B5EF4-FFF2-40B4-BE49-F238E27FC236}">
                <a16:creationId xmlns:a16="http://schemas.microsoft.com/office/drawing/2014/main" id="{8BCDA643-E446-3B6F-08CC-4536C5D98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37"/>
            <a:ext cx="12192000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28418ED-C0ED-CF01-3902-1842D8AB4F41}"/>
              </a:ext>
            </a:extLst>
          </p:cNvPr>
          <p:cNvSpPr txBox="1"/>
          <p:nvPr/>
        </p:nvSpPr>
        <p:spPr>
          <a:xfrm>
            <a:off x="0" y="0"/>
            <a:ext cx="7602876" cy="490904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dirty="0">
                <a:latin typeface="+mn-lt"/>
              </a:rPr>
              <a:t>COMERCIALIZACIÓN COSECHAS FUTURAS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D59D6AE-581F-1182-D394-B4BDCD87FE09}"/>
              </a:ext>
            </a:extLst>
          </p:cNvPr>
          <p:cNvSpPr txBox="1"/>
          <p:nvPr/>
        </p:nvSpPr>
        <p:spPr>
          <a:xfrm>
            <a:off x="1134503" y="711202"/>
            <a:ext cx="9904972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r>
              <a:rPr lang="es-ES" sz="2000" dirty="0">
                <a:latin typeface="+mn-lt"/>
              </a:rPr>
              <a:t>COSECHA 2026-2027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580CF2-C169-E5E8-677A-BEB67269D811}"/>
              </a:ext>
            </a:extLst>
          </p:cNvPr>
          <p:cNvSpPr txBox="1"/>
          <p:nvPr/>
        </p:nvSpPr>
        <p:spPr>
          <a:xfrm>
            <a:off x="8645237" y="5455092"/>
            <a:ext cx="3546763" cy="337952"/>
          </a:xfrm>
          <a:prstGeom prst="rect">
            <a:avLst/>
          </a:prstGeom>
          <a:solidFill>
            <a:srgbClr val="499057"/>
          </a:solidFill>
          <a:ln w="44450" cap="rnd"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s-C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lack"/>
                <a:ea typeface="+mj-ea"/>
                <a:cs typeface="+mj-cs"/>
              </a:defRPr>
            </a:lvl1pPr>
          </a:lstStyle>
          <a:p>
            <a:endParaRPr lang="es-ES" sz="1600" dirty="0">
              <a:latin typeface="+mn-lt"/>
            </a:endParaRPr>
          </a:p>
          <a:p>
            <a:r>
              <a:rPr lang="es-ES" sz="2000" dirty="0">
                <a:latin typeface="+mn-lt"/>
              </a:rPr>
              <a:t>Corte al 21 de Julio 2025</a:t>
            </a:r>
          </a:p>
          <a:p>
            <a:endParaRPr lang="es-ES" sz="2000" dirty="0">
              <a:latin typeface="+mn-lt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251250A-DAB9-CB95-9093-3CF3810E78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862967"/>
              </p:ext>
            </p:extLst>
          </p:nvPr>
        </p:nvGraphicFramePr>
        <p:xfrm>
          <a:off x="1134503" y="1764092"/>
          <a:ext cx="9904972" cy="2629781"/>
        </p:xfrm>
        <a:graphic>
          <a:graphicData uri="http://schemas.openxmlformats.org/drawingml/2006/table">
            <a:tbl>
              <a:tblPr/>
              <a:tblGrid>
                <a:gridCol w="1554704">
                  <a:extLst>
                    <a:ext uri="{9D8B030D-6E8A-4147-A177-3AD203B41FA5}">
                      <a16:colId xmlns:a16="http://schemas.microsoft.com/office/drawing/2014/main" val="581057967"/>
                    </a:ext>
                  </a:extLst>
                </a:gridCol>
                <a:gridCol w="1341560">
                  <a:extLst>
                    <a:ext uri="{9D8B030D-6E8A-4147-A177-3AD203B41FA5}">
                      <a16:colId xmlns:a16="http://schemas.microsoft.com/office/drawing/2014/main" val="2380153092"/>
                    </a:ext>
                  </a:extLst>
                </a:gridCol>
                <a:gridCol w="1504552">
                  <a:extLst>
                    <a:ext uri="{9D8B030D-6E8A-4147-A177-3AD203B41FA5}">
                      <a16:colId xmlns:a16="http://schemas.microsoft.com/office/drawing/2014/main" val="4069691487"/>
                    </a:ext>
                  </a:extLst>
                </a:gridCol>
                <a:gridCol w="1604857">
                  <a:extLst>
                    <a:ext uri="{9D8B030D-6E8A-4147-A177-3AD203B41FA5}">
                      <a16:colId xmlns:a16="http://schemas.microsoft.com/office/drawing/2014/main" val="2339699292"/>
                    </a:ext>
                  </a:extLst>
                </a:gridCol>
                <a:gridCol w="2043684">
                  <a:extLst>
                    <a:ext uri="{9D8B030D-6E8A-4147-A177-3AD203B41FA5}">
                      <a16:colId xmlns:a16="http://schemas.microsoft.com/office/drawing/2014/main" val="3917720078"/>
                    </a:ext>
                  </a:extLst>
                </a:gridCol>
                <a:gridCol w="1855615">
                  <a:extLst>
                    <a:ext uri="{9D8B030D-6E8A-4147-A177-3AD203B41FA5}">
                      <a16:colId xmlns:a16="http://schemas.microsoft.com/office/drawing/2014/main" val="786058753"/>
                    </a:ext>
                  </a:extLst>
                </a:gridCol>
              </a:tblGrid>
              <a:tr h="329052">
                <a:tc gridSpan="6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ES" sz="1400" b="1" i="0" u="none" strike="noStrike">
                          <a:effectLst/>
                          <a:latin typeface="Calibri Light" panose="020F0302020204030204" pitchFamily="34" charset="0"/>
                        </a:rPr>
                        <a:t>Volumen en U. 46 kg. - Para exportación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784937"/>
                  </a:ext>
                </a:extLst>
              </a:tr>
              <a:tr h="78972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Cosecha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TOTALES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en Consignación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Ventas con Precio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100" b="1" i="0" u="none" strike="noStrike">
                          <a:effectLst/>
                          <a:latin typeface="Calibri Light" panose="020F0302020204030204" pitchFamily="34" charset="0"/>
                        </a:rPr>
                        <a:t>Precio Rieles Promedio $/Ud.46 kg.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effectLst/>
                          <a:latin typeface="Calibri Light" panose="020F0302020204030204" pitchFamily="34" charset="0"/>
                        </a:rPr>
                        <a:t>Variación  % precio 1/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5393554"/>
                  </a:ext>
                </a:extLst>
              </a:tr>
              <a:tr h="21059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769786"/>
                  </a:ext>
                </a:extLst>
              </a:tr>
              <a:tr h="36853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1" i="0" u="none" strike="noStrike">
                          <a:effectLst/>
                          <a:latin typeface="Calibri Light" panose="020F0302020204030204" pitchFamily="34" charset="0"/>
                        </a:rPr>
                        <a:t>2026-2027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  3,713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825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2,888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  288.88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600" b="0" i="0" u="none" strike="noStrike">
                          <a:effectLst/>
                          <a:latin typeface="Calibri Light" panose="020F03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9987143"/>
                  </a:ext>
                </a:extLst>
              </a:tr>
              <a:tr h="231653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100" b="1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1930321"/>
                  </a:ext>
                </a:extLst>
              </a:tr>
              <a:tr h="25271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2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s-CR" sz="1000" b="0" i="0" u="none" strike="noStrike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0951873"/>
                  </a:ext>
                </a:extLst>
              </a:tr>
              <a:tr h="223755">
                <a:tc gridSpan="3"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ES" sz="1000" b="1" i="0" u="none" strike="noStrike">
                          <a:effectLst/>
                          <a:latin typeface="Calibri Light" panose="020F0302020204030204" pitchFamily="34" charset="0"/>
                        </a:rPr>
                        <a:t>1/ Variación porcentual en el precio: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8708686"/>
                  </a:ext>
                </a:extLst>
              </a:tr>
              <a:tr h="22375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 con respecto 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R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 Light" panose="020F0302020204030204" pitchFamily="34" charset="0"/>
                        </a:rPr>
                        <a:t>14/7/2025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Cosecha 2026-2027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R" sz="10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074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978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11226</TotalTime>
  <Words>1603</Words>
  <Application>Microsoft Office PowerPoint</Application>
  <PresentationFormat>Panorámica</PresentationFormat>
  <Paragraphs>563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aquiros</dc:creator>
  <cp:lastModifiedBy>Juan Carlos Castillo Molina</cp:lastModifiedBy>
  <cp:revision>24</cp:revision>
  <dcterms:created xsi:type="dcterms:W3CDTF">2023-12-07T15:07:55Z</dcterms:created>
  <dcterms:modified xsi:type="dcterms:W3CDTF">2025-07-22T17:18:54Z</dcterms:modified>
</cp:coreProperties>
</file>